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87" r:id="rId4"/>
  </p:sldMasterIdLst>
  <p:notesMasterIdLst>
    <p:notesMasterId r:id="rId8"/>
  </p:notesMasterIdLst>
  <p:handoutMasterIdLst>
    <p:handoutMasterId r:id="rId9"/>
  </p:handoutMasterIdLst>
  <p:sldIdLst>
    <p:sldId id="281" r:id="rId5"/>
    <p:sldId id="282" r:id="rId6"/>
    <p:sldId id="268" r:id="rId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8888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BDBED569-4797-4DF1-A0F4-6AAB3CD982D8}">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48" autoAdjust="0"/>
  </p:normalViewPr>
  <p:slideViewPr>
    <p:cSldViewPr snapToGrid="0">
      <p:cViewPr varScale="1">
        <p:scale>
          <a:sx n="104" d="100"/>
          <a:sy n="104" d="100"/>
        </p:scale>
        <p:origin x="144" y="138"/>
      </p:cViewPr>
      <p:guideLst/>
    </p:cSldViewPr>
  </p:slideViewPr>
  <p:outlineViewPr>
    <p:cViewPr>
      <p:scale>
        <a:sx n="33" d="100"/>
        <a:sy n="33" d="100"/>
      </p:scale>
      <p:origin x="0" y="-7056"/>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67" d="100"/>
          <a:sy n="67" d="100"/>
        </p:scale>
        <p:origin x="3120" y="7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openxmlformats.org/officeDocument/2006/relationships/tableStyles" Target="tableStyle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theme" Target="theme/theme1.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viewProps" Target="viewProps.xml"/><Relationship Id="rId5" Type="http://schemas.openxmlformats.org/officeDocument/2006/relationships/slide" Target="slides/slide1.xml"/><Relationship Id="rId10"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D802E2C-B7D8-04C8-C240-1A3E4E91E1F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46171AFC-D318-FD5E-08E7-6BAF47EACD7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F5CA9B3-7F4F-4A4D-9632-82479A1CD351}" type="datetimeFigureOut">
              <a:rPr lang="en-US" smtClean="0"/>
              <a:t>7/29/2025</a:t>
            </a:fld>
            <a:endParaRPr lang="en-US" dirty="0"/>
          </a:p>
        </p:txBody>
      </p:sp>
      <p:sp>
        <p:nvSpPr>
          <p:cNvPr id="4" name="Footer Placeholder 3">
            <a:extLst>
              <a:ext uri="{FF2B5EF4-FFF2-40B4-BE49-F238E27FC236}">
                <a16:creationId xmlns:a16="http://schemas.microsoft.com/office/drawing/2014/main" id="{9611FBEE-E86F-B722-5F1D-3ACBA8E486F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A3672E68-1D54-CEDB-2E8C-3CA510A906C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805CF68-C9C2-4072-AAE6-9B71EFC0ED0B}" type="slidenum">
              <a:rPr lang="en-US" smtClean="0"/>
              <a:t>‹#›</a:t>
            </a:fld>
            <a:endParaRPr lang="en-US" dirty="0"/>
          </a:p>
        </p:txBody>
      </p:sp>
    </p:spTree>
    <p:extLst>
      <p:ext uri="{BB962C8B-B14F-4D97-AF65-F5344CB8AC3E}">
        <p14:creationId xmlns:p14="http://schemas.microsoft.com/office/powerpoint/2010/main" val="429028427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4D7D6A3-58FC-498D-8FCC-F158510A9658}" type="datetimeFigureOut">
              <a:rPr lang="en-US" smtClean="0"/>
              <a:t>7/29/2025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CADD3C7-09A3-4FAE-BEB8-19FEF1926070}" type="slidenum">
              <a:rPr lang="en-US" smtClean="0"/>
              <a:t>‹#›</a:t>
            </a:fld>
            <a:endParaRPr lang="en-US" dirty="0"/>
          </a:p>
        </p:txBody>
      </p:sp>
    </p:spTree>
    <p:extLst>
      <p:ext uri="{BB962C8B-B14F-4D97-AF65-F5344CB8AC3E}">
        <p14:creationId xmlns:p14="http://schemas.microsoft.com/office/powerpoint/2010/main" val="19342637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E2304B-A26B-921C-F695-A1ADA3191D0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C9F68A4-C9A0-D864-2089-A5AADF34803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3F236A3-F005-E6BF-10FE-0478C8FE35F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370533B-1D12-ABD7-5500-EE5DFD6B9384}"/>
              </a:ext>
            </a:extLst>
          </p:cNvPr>
          <p:cNvSpPr>
            <a:spLocks noGrp="1"/>
          </p:cNvSpPr>
          <p:nvPr>
            <p:ph type="sldNum" sz="quarter" idx="5"/>
          </p:nvPr>
        </p:nvSpPr>
        <p:spPr/>
        <p:txBody>
          <a:bodyPr/>
          <a:lstStyle/>
          <a:p>
            <a:fld id="{2CADD3C7-09A3-4FAE-BEB8-19FEF1926070}" type="slidenum">
              <a:rPr lang="en-US" smtClean="0"/>
              <a:t>2</a:t>
            </a:fld>
            <a:endParaRPr lang="en-US" dirty="0"/>
          </a:p>
        </p:txBody>
      </p:sp>
    </p:spTree>
    <p:extLst>
      <p:ext uri="{BB962C8B-B14F-4D97-AF65-F5344CB8AC3E}">
        <p14:creationId xmlns:p14="http://schemas.microsoft.com/office/powerpoint/2010/main" val="22744549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CADD3C7-09A3-4FAE-BEB8-19FEF1926070}" type="slidenum">
              <a:rPr lang="en-US" smtClean="0"/>
              <a:t>3</a:t>
            </a:fld>
            <a:endParaRPr lang="en-US" dirty="0"/>
          </a:p>
        </p:txBody>
      </p:sp>
    </p:spTree>
    <p:extLst>
      <p:ext uri="{BB962C8B-B14F-4D97-AF65-F5344CB8AC3E}">
        <p14:creationId xmlns:p14="http://schemas.microsoft.com/office/powerpoint/2010/main" val="34886596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9.png"/><Relationship Id="rId1" Type="http://schemas.openxmlformats.org/officeDocument/2006/relationships/slideMaster" Target="../slideMasters/slideMaster1.xml"/><Relationship Id="rId5" Type="http://schemas.microsoft.com/office/2007/relationships/hdphoto" Target="../media/hdphoto3.wdp"/><Relationship Id="rId4" Type="http://schemas.openxmlformats.org/officeDocument/2006/relationships/image" Target="../media/image10.png"/></Relationships>
</file>

<file path=ppt/slideLayouts/_rels/slideLayout1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12.svg"/><Relationship Id="rId4" Type="http://schemas.openxmlformats.org/officeDocument/2006/relationships/image" Target="../media/image1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4.png"/><Relationship Id="rId1" Type="http://schemas.openxmlformats.org/officeDocument/2006/relationships/slideMaster" Target="../slideMasters/slideMaster1.xml"/><Relationship Id="rId5" Type="http://schemas.microsoft.com/office/2007/relationships/hdphoto" Target="../media/hdphoto5.wdp"/><Relationship Id="rId4" Type="http://schemas.openxmlformats.org/officeDocument/2006/relationships/image" Target="../media/image15.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32CF485-28BA-4659-B624-AA1C49B2E30F}" type="datetime1">
              <a:rPr lang="en-US" smtClean="0"/>
              <a:t>7/29/2025</a:t>
            </a:fld>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pPr/>
              <a:t>‹#›</a:t>
            </a:fld>
            <a:endParaRPr lang="en-US" dirty="0"/>
          </a:p>
        </p:txBody>
      </p:sp>
    </p:spTree>
    <p:extLst>
      <p:ext uri="{BB962C8B-B14F-4D97-AF65-F5344CB8AC3E}">
        <p14:creationId xmlns:p14="http://schemas.microsoft.com/office/powerpoint/2010/main" val="1168485793"/>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32CF485-28BA-4659-B624-AA1C49B2E30F}" type="datetime1">
              <a:rPr lang="en-US" smtClean="0"/>
              <a:t>7/29/2025</a:t>
            </a:fld>
            <a:endParaRPr lang="en-US" dirty="0"/>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pPr/>
              <a:t>‹#›</a:t>
            </a:fld>
            <a:endParaRPr lang="en-US" dirty="0"/>
          </a:p>
        </p:txBody>
      </p:sp>
    </p:spTree>
    <p:extLst>
      <p:ext uri="{BB962C8B-B14F-4D97-AF65-F5344CB8AC3E}">
        <p14:creationId xmlns:p14="http://schemas.microsoft.com/office/powerpoint/2010/main" val="754862090"/>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32CF485-28BA-4659-B624-AA1C49B2E30F}" type="datetime1">
              <a:rPr lang="en-US" smtClean="0"/>
              <a:t>7/29/2025</a:t>
            </a:fld>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pPr/>
              <a:t>‹#›</a:t>
            </a:fld>
            <a:endParaRPr lang="en-US" dirty="0"/>
          </a:p>
        </p:txBody>
      </p:sp>
    </p:spTree>
    <p:extLst>
      <p:ext uri="{BB962C8B-B14F-4D97-AF65-F5344CB8AC3E}">
        <p14:creationId xmlns:p14="http://schemas.microsoft.com/office/powerpoint/2010/main" val="696715698"/>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32CF485-28BA-4659-B624-AA1C49B2E30F}" type="datetime1">
              <a:rPr lang="en-US" smtClean="0"/>
              <a:t>7/29/2025</a:t>
            </a:fld>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pPr/>
              <a:t>‹#›</a:t>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1119595090"/>
      </p:ext>
    </p:extLst>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32CF485-28BA-4659-B624-AA1C49B2E30F}" type="datetime1">
              <a:rPr lang="en-US" smtClean="0"/>
              <a:t>7/29/2025</a:t>
            </a:fld>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pPr/>
              <a:t>‹#›</a:t>
            </a:fld>
            <a:endParaRPr lang="en-US" dirty="0"/>
          </a:p>
        </p:txBody>
      </p:sp>
    </p:spTree>
    <p:extLst>
      <p:ext uri="{BB962C8B-B14F-4D97-AF65-F5344CB8AC3E}">
        <p14:creationId xmlns:p14="http://schemas.microsoft.com/office/powerpoint/2010/main" val="1042835752"/>
      </p:ext>
    </p:extLst>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32CF485-28BA-4659-B624-AA1C49B2E30F}" type="datetime1">
              <a:rPr lang="en-US" smtClean="0"/>
              <a:t>7/29/2025</a:t>
            </a:fld>
            <a:endParaRPr lang="en-US" dirty="0"/>
          </a:p>
        </p:txBody>
      </p:sp>
      <p:sp>
        <p:nvSpPr>
          <p:cNvPr id="4"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pPr/>
              <a:t>‹#›</a:t>
            </a:fld>
            <a:endParaRPr lang="en-US" dirty="0"/>
          </a:p>
        </p:txBody>
      </p:sp>
    </p:spTree>
    <p:extLst>
      <p:ext uri="{BB962C8B-B14F-4D97-AF65-F5344CB8AC3E}">
        <p14:creationId xmlns:p14="http://schemas.microsoft.com/office/powerpoint/2010/main" val="1751688629"/>
      </p:ext>
    </p:extLst>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32CF485-28BA-4659-B624-AA1C49B2E30F}" type="datetime1">
              <a:rPr lang="en-US" smtClean="0"/>
              <a:t>7/29/2025</a:t>
            </a:fld>
            <a:endParaRPr lang="en-US" dirty="0"/>
          </a:p>
        </p:txBody>
      </p:sp>
      <p:sp>
        <p:nvSpPr>
          <p:cNvPr id="4"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pPr/>
              <a:t>‹#›</a:t>
            </a:fld>
            <a:endParaRPr lang="en-US" dirty="0"/>
          </a:p>
        </p:txBody>
      </p:sp>
    </p:spTree>
    <p:extLst>
      <p:ext uri="{BB962C8B-B14F-4D97-AF65-F5344CB8AC3E}">
        <p14:creationId xmlns:p14="http://schemas.microsoft.com/office/powerpoint/2010/main" val="1544815392"/>
      </p:ext>
    </p:extLst>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32CF485-28BA-4659-B624-AA1C49B2E30F}" type="datetime1">
              <a:rPr lang="en-US" smtClean="0"/>
              <a:t>7/29/2025</a:t>
            </a:fld>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pPr/>
              <a:t>‹#›</a:t>
            </a:fld>
            <a:endParaRPr lang="en-US" dirty="0"/>
          </a:p>
        </p:txBody>
      </p:sp>
    </p:spTree>
    <p:extLst>
      <p:ext uri="{BB962C8B-B14F-4D97-AF65-F5344CB8AC3E}">
        <p14:creationId xmlns:p14="http://schemas.microsoft.com/office/powerpoint/2010/main" val="2068105641"/>
      </p:ext>
    </p:extLst>
  </p:cSld>
  <p:clrMapOvr>
    <a:masterClrMapping/>
  </p:clrMapOvr>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32CF485-28BA-4659-B624-AA1C49B2E30F}" type="datetime1">
              <a:rPr lang="en-US" smtClean="0"/>
              <a:t>7/29/2025</a:t>
            </a:fld>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pPr/>
              <a:t>‹#›</a:t>
            </a:fld>
            <a:endParaRPr lang="en-US" dirty="0"/>
          </a:p>
        </p:txBody>
      </p:sp>
    </p:spTree>
    <p:extLst>
      <p:ext uri="{BB962C8B-B14F-4D97-AF65-F5344CB8AC3E}">
        <p14:creationId xmlns:p14="http://schemas.microsoft.com/office/powerpoint/2010/main" val="1227640119"/>
      </p:ext>
    </p:extLst>
  </p:cSld>
  <p:clrMapOvr>
    <a:masterClrMapping/>
  </p:clrMapOvr>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Closin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C31BC32-6525-5D4C-65FB-434B14F17AA2}"/>
              </a:ext>
              <a:ext uri="{C183D7F6-B498-43B3-948B-1728B52AA6E4}">
                <adec:decorative xmlns:adec="http://schemas.microsoft.com/office/drawing/2017/decorative" val="1"/>
              </a:ext>
            </a:extLst>
          </p:cNvPr>
          <p:cNvPicPr>
            <a:picLocks noChangeAspect="1"/>
          </p:cNvPicPr>
          <p:nvPr userDrawn="1"/>
        </p:nvPicPr>
        <p:blipFill rotWithShape="1">
          <a:blip r:embed="rId2" cstate="screen">
            <a:alphaModFix amt="70000"/>
            <a:duotone>
              <a:schemeClr val="accent5">
                <a:shade val="45000"/>
                <a:satMod val="135000"/>
              </a:schemeClr>
              <a:prstClr val="white"/>
            </a:duotone>
            <a:extLst>
              <a:ext uri="{BEBA8EAE-BF5A-486C-A8C5-ECC9F3942E4B}">
                <a14:imgProps xmlns:a14="http://schemas.microsoft.com/office/drawing/2010/main">
                  <a14:imgLayer r:embed="rId3">
                    <a14:imgEffect>
                      <a14:brightnessContrast bright="-40000"/>
                    </a14:imgEffect>
                  </a14:imgLayer>
                </a14:imgProps>
              </a:ext>
              <a:ext uri="{28A0092B-C50C-407E-A947-70E740481C1C}">
                <a14:useLocalDpi xmlns:a14="http://schemas.microsoft.com/office/drawing/2010/main"/>
              </a:ext>
            </a:extLst>
          </a:blip>
          <a:srcRect/>
          <a:stretch/>
        </p:blipFill>
        <p:spPr>
          <a:xfrm>
            <a:off x="0" y="762000"/>
            <a:ext cx="4410126" cy="5384800"/>
          </a:xfrm>
          <a:prstGeom prst="rect">
            <a:avLst/>
          </a:prstGeom>
        </p:spPr>
      </p:pic>
      <p:pic>
        <p:nvPicPr>
          <p:cNvPr id="2" name="Graphic 1">
            <a:extLst>
              <a:ext uri="{FF2B5EF4-FFF2-40B4-BE49-F238E27FC236}">
                <a16:creationId xmlns:a16="http://schemas.microsoft.com/office/drawing/2014/main" id="{C6DDF47B-4AEC-7B71-4811-29DA88850240}"/>
              </a:ext>
              <a:ext uri="{C183D7F6-B498-43B3-948B-1728B52AA6E4}">
                <adec:decorative xmlns:adec="http://schemas.microsoft.com/office/drawing/2017/decorative" val="1"/>
              </a:ext>
            </a:extLst>
          </p:cNvPr>
          <p:cNvPicPr>
            <a:picLocks noChangeAspect="1"/>
          </p:cNvPicPr>
          <p:nvPr userDrawn="1"/>
        </p:nvPicPr>
        <p:blipFill>
          <a:blip r:embed="rId4" cstate="screen">
            <a:alphaModFix amt="50000"/>
            <a:duotone>
              <a:schemeClr val="accent5">
                <a:shade val="45000"/>
                <a:satMod val="135000"/>
              </a:schemeClr>
              <a:prstClr val="white"/>
            </a:duotone>
            <a:extLst>
              <a:ext uri="{BEBA8EAE-BF5A-486C-A8C5-ECC9F3942E4B}">
                <a14:imgProps xmlns:a14="http://schemas.microsoft.com/office/drawing/2010/main">
                  <a14:imgLayer r:embed="rId5">
                    <a14:imgEffect>
                      <a14:brightnessContrast bright="-40000" contrast="20000"/>
                    </a14:imgEffect>
                  </a14:imgLayer>
                </a14:imgProps>
              </a:ext>
              <a:ext uri="{28A0092B-C50C-407E-A947-70E740481C1C}">
                <a14:useLocalDpi xmlns:a14="http://schemas.microsoft.com/office/drawing/2010/main"/>
              </a:ext>
            </a:extLst>
          </a:blip>
          <a:srcRect/>
          <a:stretch/>
        </p:blipFill>
        <p:spPr>
          <a:xfrm>
            <a:off x="3373042" y="3991221"/>
            <a:ext cx="2156632" cy="2197100"/>
          </a:xfrm>
          <a:prstGeom prst="rect">
            <a:avLst/>
          </a:prstGeom>
        </p:spPr>
      </p:pic>
      <p:cxnSp>
        <p:nvCxnSpPr>
          <p:cNvPr id="7" name="Straight Connector 6">
            <a:extLst>
              <a:ext uri="{FF2B5EF4-FFF2-40B4-BE49-F238E27FC236}">
                <a16:creationId xmlns:a16="http://schemas.microsoft.com/office/drawing/2014/main" id="{3E19688A-41C9-E2A9-D0EB-D213ACE2380C}"/>
              </a:ext>
              <a:ext uri="{C183D7F6-B498-43B3-948B-1728B52AA6E4}">
                <adec:decorative xmlns:adec="http://schemas.microsoft.com/office/drawing/2017/decorative" val="1"/>
              </a:ext>
            </a:extLst>
          </p:cNvPr>
          <p:cNvCxnSpPr/>
          <p:nvPr userDrawn="1"/>
        </p:nvCxnSpPr>
        <p:spPr>
          <a:xfrm>
            <a:off x="11195957" y="295728"/>
            <a:ext cx="0" cy="6259437"/>
          </a:xfrm>
          <a:prstGeom prst="line">
            <a:avLst/>
          </a:prstGeom>
          <a:noFill/>
          <a:ln w="15875">
            <a:gradFill>
              <a:gsLst>
                <a:gs pos="0">
                  <a:schemeClr val="accent5"/>
                </a:gs>
                <a:gs pos="100000">
                  <a:schemeClr val="accent5">
                    <a:lumMod val="50000"/>
                  </a:schemeClr>
                </a:gs>
              </a:gsLst>
              <a:lin ang="5400000" scaled="1"/>
            </a:gradFill>
          </a:ln>
          <a:effectLst/>
        </p:spPr>
        <p:style>
          <a:lnRef idx="1">
            <a:schemeClr val="accent1"/>
          </a:lnRef>
          <a:fillRef idx="3">
            <a:schemeClr val="accent1"/>
          </a:fillRef>
          <a:effectRef idx="2">
            <a:schemeClr val="accent1"/>
          </a:effectRef>
          <a:fontRef idx="minor">
            <a:schemeClr val="lt1"/>
          </a:fontRef>
        </p:style>
      </p:cxnSp>
      <p:sp>
        <p:nvSpPr>
          <p:cNvPr id="15" name="Title 1">
            <a:extLst>
              <a:ext uri="{FF2B5EF4-FFF2-40B4-BE49-F238E27FC236}">
                <a16:creationId xmlns:a16="http://schemas.microsoft.com/office/drawing/2014/main" id="{9B9DA595-C83D-742C-5258-EA4215FD4628}"/>
              </a:ext>
            </a:extLst>
          </p:cNvPr>
          <p:cNvSpPr>
            <a:spLocks noGrp="1"/>
          </p:cNvSpPr>
          <p:nvPr>
            <p:ph type="ctrTitle" hasCustomPrompt="1"/>
          </p:nvPr>
        </p:nvSpPr>
        <p:spPr>
          <a:xfrm>
            <a:off x="5883731" y="876301"/>
            <a:ext cx="4949368" cy="3371850"/>
          </a:xfrm>
          <a:prstGeom prst="rect">
            <a:avLst/>
          </a:prstGeom>
        </p:spPr>
        <p:txBody>
          <a:bodyPr vert="horz" lIns="0" tIns="45720" rIns="91440" bIns="45720" rtlCol="0" anchor="ctr">
            <a:normAutofit/>
          </a:bodyPr>
          <a:lstStyle>
            <a:lvl1pPr>
              <a:defRPr lang="en-US" sz="4400" cap="all" baseline="0" dirty="0">
                <a:solidFill>
                  <a:schemeClr val="bg1">
                    <a:lumMod val="75000"/>
                    <a:lumOff val="25000"/>
                  </a:schemeClr>
                </a:solidFill>
              </a:defRPr>
            </a:lvl1pPr>
          </a:lstStyle>
          <a:p>
            <a:pPr lvl="0"/>
            <a:r>
              <a:rPr lang="en-US" dirty="0"/>
              <a:t>Click to add title</a:t>
            </a:r>
          </a:p>
        </p:txBody>
      </p:sp>
      <p:sp>
        <p:nvSpPr>
          <p:cNvPr id="19" name="Subtitle 2">
            <a:extLst>
              <a:ext uri="{FF2B5EF4-FFF2-40B4-BE49-F238E27FC236}">
                <a16:creationId xmlns:a16="http://schemas.microsoft.com/office/drawing/2014/main" id="{9F9E9671-EF9A-744A-ACDF-3AA17A32AE61}"/>
              </a:ext>
            </a:extLst>
          </p:cNvPr>
          <p:cNvSpPr>
            <a:spLocks noGrp="1"/>
          </p:cNvSpPr>
          <p:nvPr>
            <p:ph type="subTitle" idx="1" hasCustomPrompt="1"/>
          </p:nvPr>
        </p:nvSpPr>
        <p:spPr>
          <a:xfrm>
            <a:off x="5883732" y="4095751"/>
            <a:ext cx="4949366" cy="1993900"/>
          </a:xfrm>
        </p:spPr>
        <p:txBody>
          <a:bodyPr lIns="0" anchor="ctr"/>
          <a:lstStyle>
            <a:lvl1pPr marL="0" indent="0" algn="l">
              <a:lnSpc>
                <a:spcPct val="150000"/>
              </a:lnSpc>
              <a:buNone/>
              <a:defRPr cap="all">
                <a:solidFill>
                  <a:schemeClr val="bg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add subtitle</a:t>
            </a:r>
          </a:p>
        </p:txBody>
      </p:sp>
      <p:sp>
        <p:nvSpPr>
          <p:cNvPr id="12" name="Slide Number Placeholder 5">
            <a:extLst>
              <a:ext uri="{FF2B5EF4-FFF2-40B4-BE49-F238E27FC236}">
                <a16:creationId xmlns:a16="http://schemas.microsoft.com/office/drawing/2014/main" id="{4A25345A-4332-7458-BF6E-B3EC1D4FC03E}"/>
              </a:ext>
            </a:extLst>
          </p:cNvPr>
          <p:cNvSpPr>
            <a:spLocks noGrp="1"/>
          </p:cNvSpPr>
          <p:nvPr>
            <p:ph type="sldNum" sz="quarter" idx="4"/>
          </p:nvPr>
        </p:nvSpPr>
        <p:spPr bwMode="gray">
          <a:xfrm>
            <a:off x="11110685" y="295729"/>
            <a:ext cx="838199" cy="767687"/>
          </a:xfrm>
          <a:prstGeom prst="rect">
            <a:avLst/>
          </a:prstGeom>
        </p:spPr>
        <p:txBody>
          <a:bodyPr vert="horz" lIns="91440" tIns="45720" rIns="91440" bIns="45720" rtlCol="0" anchor="b"/>
          <a:lstStyle>
            <a:lvl1pPr algn="ctr">
              <a:defRPr sz="2800" b="1" i="0" baseline="0">
                <a:solidFill>
                  <a:schemeClr val="bg1">
                    <a:lumMod val="75000"/>
                    <a:lumOff val="25000"/>
                  </a:schemeClr>
                </a:solidFill>
              </a:defRPr>
            </a:lvl1pPr>
          </a:lstStyle>
          <a:p>
            <a:fld id="{D57F1E4F-1CFF-5643-939E-02111984F565}" type="slidenum">
              <a:rPr lang="en-US" smtClean="0"/>
              <a:pPr/>
              <a:t>‹#›</a:t>
            </a:fld>
            <a:endParaRPr lang="en-US" dirty="0"/>
          </a:p>
        </p:txBody>
      </p:sp>
      <p:sp>
        <p:nvSpPr>
          <p:cNvPr id="4" name="Footer Placeholder 4">
            <a:extLst>
              <a:ext uri="{FF2B5EF4-FFF2-40B4-BE49-F238E27FC236}">
                <a16:creationId xmlns:a16="http://schemas.microsoft.com/office/drawing/2014/main" id="{7F39E534-D5FC-2E3E-1997-F7B8482B8494}"/>
              </a:ext>
            </a:extLst>
          </p:cNvPr>
          <p:cNvSpPr>
            <a:spLocks noGrp="1"/>
          </p:cNvSpPr>
          <p:nvPr>
            <p:ph type="ftr" sz="quarter" idx="3"/>
          </p:nvPr>
        </p:nvSpPr>
        <p:spPr>
          <a:xfrm rot="5400000">
            <a:off x="9801196" y="2886728"/>
            <a:ext cx="3475320" cy="304801"/>
          </a:xfrm>
          <a:prstGeom prst="rect">
            <a:avLst/>
          </a:prstGeom>
        </p:spPr>
        <p:txBody>
          <a:bodyPr vert="horz" lIns="91440" tIns="45720" rIns="91440" bIns="45720" rtlCol="0" anchor="ctr"/>
          <a:lstStyle>
            <a:lvl1pPr algn="l">
              <a:defRPr sz="1400" b="0" i="0" cap="all" spc="150" baseline="0">
                <a:solidFill>
                  <a:schemeClr val="bg1">
                    <a:lumMod val="75000"/>
                    <a:lumOff val="25000"/>
                  </a:schemeClr>
                </a:solidFill>
              </a:defRPr>
            </a:lvl1pPr>
          </a:lstStyle>
          <a:p>
            <a:r>
              <a:rPr lang="en-US" dirty="0"/>
              <a:t>Presentation title</a:t>
            </a:r>
          </a:p>
        </p:txBody>
      </p:sp>
      <p:sp>
        <p:nvSpPr>
          <p:cNvPr id="3" name="Date Placeholder 3">
            <a:extLst>
              <a:ext uri="{FF2B5EF4-FFF2-40B4-BE49-F238E27FC236}">
                <a16:creationId xmlns:a16="http://schemas.microsoft.com/office/drawing/2014/main" id="{68965431-1331-1690-65D0-1537F7DDFD56}"/>
              </a:ext>
            </a:extLst>
          </p:cNvPr>
          <p:cNvSpPr>
            <a:spLocks noGrp="1"/>
          </p:cNvSpPr>
          <p:nvPr>
            <p:ph type="dt" sz="half" idx="2"/>
          </p:nvPr>
        </p:nvSpPr>
        <p:spPr>
          <a:xfrm rot="5400000">
            <a:off x="10727757" y="5426418"/>
            <a:ext cx="1613124" cy="313872"/>
          </a:xfrm>
          <a:prstGeom prst="rect">
            <a:avLst/>
          </a:prstGeom>
        </p:spPr>
        <p:txBody>
          <a:bodyPr vert="horz" lIns="91440" tIns="45720" rIns="91440" bIns="45720" rtlCol="0" anchor="ctr"/>
          <a:lstStyle>
            <a:lvl1pPr algn="r">
              <a:defRPr sz="1400" b="0" i="0" cap="all" spc="150" baseline="0">
                <a:solidFill>
                  <a:schemeClr val="bg1">
                    <a:lumMod val="75000"/>
                    <a:lumOff val="25000"/>
                  </a:schemeClr>
                </a:solidFill>
              </a:defRPr>
            </a:lvl1pPr>
          </a:lstStyle>
          <a:p>
            <a:fld id="{4D09747B-A127-40CC-8C3A-7A7B8E925519}" type="datetime1">
              <a:rPr lang="en-US" smtClean="0"/>
              <a:t>7/29/2025</a:t>
            </a:fld>
            <a:endParaRPr lang="en-US" dirty="0"/>
          </a:p>
        </p:txBody>
      </p:sp>
    </p:spTree>
    <p:extLst>
      <p:ext uri="{BB962C8B-B14F-4D97-AF65-F5344CB8AC3E}">
        <p14:creationId xmlns:p14="http://schemas.microsoft.com/office/powerpoint/2010/main" val="290374662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id="{0E0F137D-A107-4C30-1807-F4F7054E257D}"/>
              </a:ext>
              <a:ext uri="{C183D7F6-B498-43B3-948B-1728B52AA6E4}">
                <adec:decorative xmlns:adec="http://schemas.microsoft.com/office/drawing/2017/decorative" val="1"/>
              </a:ext>
            </a:extLst>
          </p:cNvPr>
          <p:cNvPicPr>
            <a:picLocks noChangeAspect="1"/>
          </p:cNvPicPr>
          <p:nvPr userDrawn="1"/>
        </p:nvPicPr>
        <p:blipFill rotWithShape="1">
          <a:blip r:embed="rId2" cstate="screen">
            <a:alphaModFix amt="35000"/>
            <a:duotone>
              <a:schemeClr val="accent5">
                <a:shade val="45000"/>
                <a:satMod val="135000"/>
              </a:schemeClr>
              <a:prstClr val="white"/>
            </a:duotone>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a:ext>
            </a:extLst>
          </a:blip>
          <a:srcRect t="-3352"/>
          <a:stretch/>
        </p:blipFill>
        <p:spPr>
          <a:xfrm>
            <a:off x="6634824" y="4335877"/>
            <a:ext cx="3617025" cy="2522123"/>
          </a:xfrm>
          <a:prstGeom prst="rect">
            <a:avLst/>
          </a:prstGeom>
        </p:spPr>
      </p:pic>
      <p:pic>
        <p:nvPicPr>
          <p:cNvPr id="10" name="Graphic 9">
            <a:extLst>
              <a:ext uri="{FF2B5EF4-FFF2-40B4-BE49-F238E27FC236}">
                <a16:creationId xmlns:a16="http://schemas.microsoft.com/office/drawing/2014/main" id="{4E9B0889-CF84-D54E-684F-B32B7C32F6D8}"/>
              </a:ext>
              <a:ext uri="{C183D7F6-B498-43B3-948B-1728B52AA6E4}">
                <adec:decorative xmlns:adec="http://schemas.microsoft.com/office/drawing/2017/decorative" val="1"/>
              </a:ext>
            </a:extLst>
          </p:cNvPr>
          <p:cNvPicPr>
            <a:picLocks noChangeAspect="1"/>
          </p:cNvPicPr>
          <p:nvPr userDrawn="1"/>
        </p:nvPicPr>
        <p:blipFill rotWithShape="1">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l="12950" t="24936"/>
          <a:stretch/>
        </p:blipFill>
        <p:spPr>
          <a:xfrm>
            <a:off x="0" y="0"/>
            <a:ext cx="6136802" cy="5312533"/>
          </a:xfrm>
          <a:prstGeom prst="rect">
            <a:avLst/>
          </a:prstGeom>
        </p:spPr>
      </p:pic>
      <p:sp>
        <p:nvSpPr>
          <p:cNvPr id="2" name="Title 1"/>
          <p:cNvSpPr>
            <a:spLocks noGrp="1"/>
          </p:cNvSpPr>
          <p:nvPr>
            <p:ph type="ctrTitle" hasCustomPrompt="1"/>
          </p:nvPr>
        </p:nvSpPr>
        <p:spPr>
          <a:xfrm>
            <a:off x="1154954" y="295729"/>
            <a:ext cx="9219857" cy="5212442"/>
          </a:xfrm>
          <a:prstGeom prst="rect">
            <a:avLst/>
          </a:prstGeom>
        </p:spPr>
        <p:txBody>
          <a:bodyPr vert="horz" lIns="0" tIns="45720" rIns="91440" bIns="45720" rtlCol="0" anchor="ctr">
            <a:normAutofit/>
          </a:bodyPr>
          <a:lstStyle>
            <a:lvl1pPr>
              <a:defRPr lang="en-US" sz="7200" cap="all" baseline="0" dirty="0">
                <a:solidFill>
                  <a:schemeClr val="bg1">
                    <a:lumMod val="75000"/>
                    <a:lumOff val="25000"/>
                  </a:schemeClr>
                </a:solidFill>
              </a:defRPr>
            </a:lvl1pPr>
          </a:lstStyle>
          <a:p>
            <a:pPr lvl="0"/>
            <a:r>
              <a:rPr lang="en-US" dirty="0"/>
              <a:t>Click to add title</a:t>
            </a:r>
          </a:p>
        </p:txBody>
      </p:sp>
      <p:sp>
        <p:nvSpPr>
          <p:cNvPr id="14" name="Slide Number Placeholder 5">
            <a:extLst>
              <a:ext uri="{FF2B5EF4-FFF2-40B4-BE49-F238E27FC236}">
                <a16:creationId xmlns:a16="http://schemas.microsoft.com/office/drawing/2014/main" id="{D6AF80AB-FACE-F1B9-4849-8D42D0E99B69}"/>
              </a:ext>
            </a:extLst>
          </p:cNvPr>
          <p:cNvSpPr>
            <a:spLocks noGrp="1"/>
          </p:cNvSpPr>
          <p:nvPr>
            <p:ph type="sldNum" sz="quarter" idx="4"/>
          </p:nvPr>
        </p:nvSpPr>
        <p:spPr bwMode="gray">
          <a:xfrm>
            <a:off x="11110685" y="295729"/>
            <a:ext cx="838199" cy="767687"/>
          </a:xfrm>
          <a:prstGeom prst="rect">
            <a:avLst/>
          </a:prstGeom>
        </p:spPr>
        <p:txBody>
          <a:bodyPr vert="horz" lIns="91440" tIns="45720" rIns="91440" bIns="45720" rtlCol="0" anchor="b"/>
          <a:lstStyle>
            <a:lvl1pPr algn="ctr">
              <a:defRPr sz="2800" b="1" i="0" baseline="0">
                <a:solidFill>
                  <a:schemeClr val="bg1">
                    <a:lumMod val="75000"/>
                    <a:lumOff val="25000"/>
                  </a:schemeClr>
                </a:solidFill>
              </a:defRPr>
            </a:lvl1pPr>
          </a:lstStyle>
          <a:p>
            <a:fld id="{D57F1E4F-1CFF-5643-939E-02111984F565}" type="slidenum">
              <a:rPr lang="en-US" smtClean="0"/>
              <a:pPr/>
              <a:t>‹#›</a:t>
            </a:fld>
            <a:endParaRPr lang="en-US" dirty="0"/>
          </a:p>
        </p:txBody>
      </p:sp>
      <p:sp>
        <p:nvSpPr>
          <p:cNvPr id="4" name="Footer Placeholder 4">
            <a:extLst>
              <a:ext uri="{FF2B5EF4-FFF2-40B4-BE49-F238E27FC236}">
                <a16:creationId xmlns:a16="http://schemas.microsoft.com/office/drawing/2014/main" id="{7B1614F1-AC58-23AB-10D3-AD1A2DB4EC2C}"/>
              </a:ext>
            </a:extLst>
          </p:cNvPr>
          <p:cNvSpPr>
            <a:spLocks noGrp="1"/>
          </p:cNvSpPr>
          <p:nvPr>
            <p:ph type="ftr" sz="quarter" idx="3"/>
          </p:nvPr>
        </p:nvSpPr>
        <p:spPr>
          <a:xfrm rot="5400000">
            <a:off x="9801196" y="2886728"/>
            <a:ext cx="3475320" cy="304801"/>
          </a:xfrm>
          <a:prstGeom prst="rect">
            <a:avLst/>
          </a:prstGeom>
        </p:spPr>
        <p:txBody>
          <a:bodyPr vert="horz" lIns="91440" tIns="45720" rIns="91440" bIns="45720" rtlCol="0" anchor="ctr"/>
          <a:lstStyle>
            <a:lvl1pPr algn="l">
              <a:defRPr sz="1400" b="0" i="0" cap="all" spc="150" baseline="0">
                <a:solidFill>
                  <a:schemeClr val="bg1">
                    <a:lumMod val="75000"/>
                    <a:lumOff val="25000"/>
                  </a:schemeClr>
                </a:solidFill>
              </a:defRPr>
            </a:lvl1pPr>
          </a:lstStyle>
          <a:p>
            <a:r>
              <a:rPr lang="en-US" dirty="0"/>
              <a:t>Presentation title</a:t>
            </a:r>
          </a:p>
        </p:txBody>
      </p:sp>
      <p:sp>
        <p:nvSpPr>
          <p:cNvPr id="3" name="Date Placeholder 3">
            <a:extLst>
              <a:ext uri="{FF2B5EF4-FFF2-40B4-BE49-F238E27FC236}">
                <a16:creationId xmlns:a16="http://schemas.microsoft.com/office/drawing/2014/main" id="{6BB60D03-E48F-E1A2-990A-3597EB2D6BAB}"/>
              </a:ext>
            </a:extLst>
          </p:cNvPr>
          <p:cNvSpPr>
            <a:spLocks noGrp="1"/>
          </p:cNvSpPr>
          <p:nvPr>
            <p:ph type="dt" sz="half" idx="2"/>
          </p:nvPr>
        </p:nvSpPr>
        <p:spPr>
          <a:xfrm rot="5400000">
            <a:off x="10727757" y="5426418"/>
            <a:ext cx="1613124" cy="313872"/>
          </a:xfrm>
          <a:prstGeom prst="rect">
            <a:avLst/>
          </a:prstGeom>
        </p:spPr>
        <p:txBody>
          <a:bodyPr vert="horz" lIns="91440" tIns="45720" rIns="91440" bIns="45720" rtlCol="0" anchor="ctr"/>
          <a:lstStyle>
            <a:lvl1pPr algn="r">
              <a:defRPr sz="1400" b="0" i="0" cap="all" spc="150" baseline="0">
                <a:solidFill>
                  <a:schemeClr val="bg1">
                    <a:lumMod val="75000"/>
                    <a:lumOff val="25000"/>
                  </a:schemeClr>
                </a:solidFill>
              </a:defRPr>
            </a:lvl1pPr>
          </a:lstStyle>
          <a:p>
            <a:fld id="{008C049B-BC0B-4B08-98F2-2F28A95589EF}" type="datetime1">
              <a:rPr lang="en-US" smtClean="0"/>
              <a:t>7/29/2025</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432CF485-28BA-4659-B624-AA1C49B2E30F}" type="datetime1">
              <a:rPr lang="en-US" smtClean="0"/>
              <a:t>7/29/2025</a:t>
            </a:fld>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pPr/>
              <a:t>‹#›</a:t>
            </a:fld>
            <a:endParaRPr lang="en-US" dirty="0"/>
          </a:p>
        </p:txBody>
      </p:sp>
    </p:spTree>
    <p:extLst>
      <p:ext uri="{BB962C8B-B14F-4D97-AF65-F5344CB8AC3E}">
        <p14:creationId xmlns:p14="http://schemas.microsoft.com/office/powerpoint/2010/main" val="2334930763"/>
      </p:ext>
    </p:extLst>
  </p:cSld>
  <p:clrMapOvr>
    <a:masterClrMapping/>
  </p:clrMapOvr>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tx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0327" y="1063416"/>
            <a:ext cx="5393901" cy="1717884"/>
          </a:xfrm>
          <a:prstGeom prst="rect">
            <a:avLst/>
          </a:prstGeom>
        </p:spPr>
        <p:txBody>
          <a:bodyPr anchor="t"/>
          <a:lstStyle>
            <a:lvl1pPr algn="l">
              <a:lnSpc>
                <a:spcPct val="80000"/>
              </a:lnSpc>
              <a:defRPr sz="3600" b="0" cap="all" baseline="0">
                <a:solidFill>
                  <a:schemeClr val="bg1">
                    <a:lumMod val="75000"/>
                    <a:lumOff val="25000"/>
                  </a:schemeClr>
                </a:solidFill>
              </a:defRPr>
            </a:lvl1pPr>
          </a:lstStyle>
          <a:p>
            <a:r>
              <a:rPr lang="en-US" dirty="0"/>
              <a:t>Click to add title</a:t>
            </a:r>
          </a:p>
        </p:txBody>
      </p:sp>
      <p:sp>
        <p:nvSpPr>
          <p:cNvPr id="4" name="Text Placeholder 3"/>
          <p:cNvSpPr>
            <a:spLocks noGrp="1"/>
          </p:cNvSpPr>
          <p:nvPr>
            <p:ph type="body" sz="half" idx="2" hasCustomPrompt="1"/>
          </p:nvPr>
        </p:nvSpPr>
        <p:spPr>
          <a:xfrm>
            <a:off x="680328" y="3048000"/>
            <a:ext cx="5415672" cy="2681600"/>
          </a:xfrm>
        </p:spPr>
        <p:txBody>
          <a:bodyPr anchor="b">
            <a:normAutofit/>
          </a:bodyPr>
          <a:lstStyle>
            <a:lvl1pPr marL="0" indent="0">
              <a:lnSpc>
                <a:spcPct val="100000"/>
              </a:lnSpc>
              <a:spcAft>
                <a:spcPts val="1200"/>
              </a:spcAft>
              <a:buClr>
                <a:schemeClr val="tx1"/>
              </a:buClr>
              <a:buFont typeface="Arial" panose="020B0604020202020204" pitchFamily="34" charset="0"/>
              <a:buNone/>
              <a:defRPr sz="2000" cap="all" baseline="0">
                <a:solidFill>
                  <a:schemeClr val="bg1">
                    <a:lumMod val="75000"/>
                    <a:lumOff val="25000"/>
                  </a:schemeClr>
                </a:solidFill>
                <a:latin typeface="+mj-lt"/>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add subtitle</a:t>
            </a:r>
          </a:p>
        </p:txBody>
      </p:sp>
      <p:sp>
        <p:nvSpPr>
          <p:cNvPr id="5" name="Picture Placeholder 7">
            <a:extLst>
              <a:ext uri="{FF2B5EF4-FFF2-40B4-BE49-F238E27FC236}">
                <a16:creationId xmlns:a16="http://schemas.microsoft.com/office/drawing/2014/main" id="{DD6F9074-1B4E-5E8C-9535-C9F3DBCB0EAC}"/>
              </a:ext>
            </a:extLst>
          </p:cNvPr>
          <p:cNvSpPr>
            <a:spLocks noGrp="1"/>
          </p:cNvSpPr>
          <p:nvPr>
            <p:ph type="pic" sz="quarter" idx="11"/>
          </p:nvPr>
        </p:nvSpPr>
        <p:spPr>
          <a:xfrm>
            <a:off x="6411688" y="1063415"/>
            <a:ext cx="3932462" cy="4666185"/>
          </a:xfrm>
          <a:ln w="19050">
            <a:solidFill>
              <a:schemeClr val="accent5"/>
            </a:solidFill>
          </a:ln>
        </p:spPr>
        <p:txBody>
          <a:bodyPr/>
          <a:lstStyle>
            <a:lvl1pPr marL="0" indent="0" algn="ctr">
              <a:buNone/>
              <a:defRPr sz="1600"/>
            </a:lvl1pPr>
          </a:lstStyle>
          <a:p>
            <a:r>
              <a:rPr lang="en-US"/>
              <a:t>Click icon to add picture</a:t>
            </a:r>
            <a:endParaRPr lang="en-US" dirty="0"/>
          </a:p>
        </p:txBody>
      </p:sp>
      <p:sp>
        <p:nvSpPr>
          <p:cNvPr id="12" name="Slide Number Placeholder 5">
            <a:extLst>
              <a:ext uri="{FF2B5EF4-FFF2-40B4-BE49-F238E27FC236}">
                <a16:creationId xmlns:a16="http://schemas.microsoft.com/office/drawing/2014/main" id="{8E6962B4-C5C1-2C06-CDBB-3A833613ED19}"/>
              </a:ext>
            </a:extLst>
          </p:cNvPr>
          <p:cNvSpPr>
            <a:spLocks noGrp="1"/>
          </p:cNvSpPr>
          <p:nvPr>
            <p:ph type="sldNum" sz="quarter" idx="4"/>
          </p:nvPr>
        </p:nvSpPr>
        <p:spPr bwMode="gray">
          <a:xfrm>
            <a:off x="11110685" y="295729"/>
            <a:ext cx="838199" cy="767687"/>
          </a:xfrm>
          <a:prstGeom prst="rect">
            <a:avLst/>
          </a:prstGeom>
        </p:spPr>
        <p:txBody>
          <a:bodyPr vert="horz" lIns="91440" tIns="45720" rIns="91440" bIns="45720" rtlCol="0" anchor="b"/>
          <a:lstStyle>
            <a:lvl1pPr algn="ctr">
              <a:defRPr sz="2800" b="1" i="0" baseline="0">
                <a:solidFill>
                  <a:schemeClr val="bg1">
                    <a:lumMod val="75000"/>
                    <a:lumOff val="25000"/>
                  </a:schemeClr>
                </a:solidFill>
              </a:defRPr>
            </a:lvl1pPr>
          </a:lstStyle>
          <a:p>
            <a:fld id="{D57F1E4F-1CFF-5643-939E-02111984F565}" type="slidenum">
              <a:rPr lang="en-US" smtClean="0"/>
              <a:pPr/>
              <a:t>‹#›</a:t>
            </a:fld>
            <a:endParaRPr lang="en-US" dirty="0"/>
          </a:p>
        </p:txBody>
      </p:sp>
      <p:sp>
        <p:nvSpPr>
          <p:cNvPr id="7" name="Footer Placeholder 4">
            <a:extLst>
              <a:ext uri="{FF2B5EF4-FFF2-40B4-BE49-F238E27FC236}">
                <a16:creationId xmlns:a16="http://schemas.microsoft.com/office/drawing/2014/main" id="{6D0720ED-19EE-CA87-F4E1-BEB718D2D994}"/>
              </a:ext>
            </a:extLst>
          </p:cNvPr>
          <p:cNvSpPr>
            <a:spLocks noGrp="1"/>
          </p:cNvSpPr>
          <p:nvPr>
            <p:ph type="ftr" sz="quarter" idx="3"/>
          </p:nvPr>
        </p:nvSpPr>
        <p:spPr>
          <a:xfrm rot="5400000">
            <a:off x="9801196" y="2886728"/>
            <a:ext cx="3475320" cy="304801"/>
          </a:xfrm>
          <a:prstGeom prst="rect">
            <a:avLst/>
          </a:prstGeom>
        </p:spPr>
        <p:txBody>
          <a:bodyPr vert="horz" lIns="91440" tIns="45720" rIns="91440" bIns="45720" rtlCol="0" anchor="ctr"/>
          <a:lstStyle>
            <a:lvl1pPr algn="l">
              <a:defRPr sz="1400" b="0" i="0" cap="all" spc="150" baseline="0">
                <a:solidFill>
                  <a:schemeClr val="bg1">
                    <a:lumMod val="75000"/>
                    <a:lumOff val="25000"/>
                  </a:schemeClr>
                </a:solidFill>
              </a:defRPr>
            </a:lvl1pPr>
          </a:lstStyle>
          <a:p>
            <a:r>
              <a:rPr lang="en-US" dirty="0"/>
              <a:t>Presentation title</a:t>
            </a:r>
          </a:p>
        </p:txBody>
      </p:sp>
      <p:sp>
        <p:nvSpPr>
          <p:cNvPr id="6" name="Date Placeholder 3">
            <a:extLst>
              <a:ext uri="{FF2B5EF4-FFF2-40B4-BE49-F238E27FC236}">
                <a16:creationId xmlns:a16="http://schemas.microsoft.com/office/drawing/2014/main" id="{AAABE175-2F64-B079-5725-D1B3F6E71D4F}"/>
              </a:ext>
            </a:extLst>
          </p:cNvPr>
          <p:cNvSpPr>
            <a:spLocks noGrp="1"/>
          </p:cNvSpPr>
          <p:nvPr>
            <p:ph type="dt" sz="half" idx="10"/>
          </p:nvPr>
        </p:nvSpPr>
        <p:spPr>
          <a:xfrm rot="5400000">
            <a:off x="10727757" y="5426418"/>
            <a:ext cx="1613124" cy="313872"/>
          </a:xfrm>
          <a:prstGeom prst="rect">
            <a:avLst/>
          </a:prstGeom>
        </p:spPr>
        <p:txBody>
          <a:bodyPr vert="horz" lIns="91440" tIns="45720" rIns="91440" bIns="45720" rtlCol="0" anchor="ctr"/>
          <a:lstStyle>
            <a:lvl1pPr algn="r">
              <a:defRPr sz="1400" b="0" i="0" cap="all" spc="150" baseline="0">
                <a:solidFill>
                  <a:schemeClr val="bg1">
                    <a:lumMod val="75000"/>
                    <a:lumOff val="25000"/>
                  </a:schemeClr>
                </a:solidFill>
              </a:defRPr>
            </a:lvl1pPr>
          </a:lstStyle>
          <a:p>
            <a:fld id="{F8DF0A98-853B-482C-B32A-A0B2FBEDB08A}" type="datetime1">
              <a:rPr lang="en-US" smtClean="0"/>
              <a:t>7/29/2025</a:t>
            </a:fld>
            <a:endParaRPr lang="en-US" dirty="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Introduction 2">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91D9EB9-82A1-C618-9290-18D7FE005ADA}"/>
              </a:ext>
            </a:extLst>
          </p:cNvPr>
          <p:cNvPicPr>
            <a:picLocks noChangeAspect="1"/>
          </p:cNvPicPr>
          <p:nvPr userDrawn="1"/>
        </p:nvPicPr>
        <p:blipFill>
          <a:blip r:embed="rId2"/>
          <a:stretch>
            <a:fillRect/>
          </a:stretch>
        </p:blipFill>
        <p:spPr>
          <a:xfrm>
            <a:off x="753210" y="0"/>
            <a:ext cx="10685580" cy="6858000"/>
          </a:xfrm>
          <a:prstGeom prst="rect">
            <a:avLst/>
          </a:prstGeom>
        </p:spPr>
      </p:pic>
      <p:sp>
        <p:nvSpPr>
          <p:cNvPr id="2" name="Title 1"/>
          <p:cNvSpPr>
            <a:spLocks noGrp="1"/>
          </p:cNvSpPr>
          <p:nvPr>
            <p:ph type="title" hasCustomPrompt="1"/>
          </p:nvPr>
        </p:nvSpPr>
        <p:spPr>
          <a:xfrm>
            <a:off x="671255" y="854528"/>
            <a:ext cx="9309359" cy="1653180"/>
          </a:xfrm>
          <a:prstGeom prst="rect">
            <a:avLst/>
          </a:prstGeom>
        </p:spPr>
        <p:txBody>
          <a:bodyPr anchor="b"/>
          <a:lstStyle>
            <a:lvl1pPr algn="l">
              <a:defRPr sz="3600" b="0" cap="all" baseline="0">
                <a:solidFill>
                  <a:schemeClr val="bg1">
                    <a:lumMod val="75000"/>
                    <a:lumOff val="25000"/>
                  </a:schemeClr>
                </a:solidFill>
              </a:defRPr>
            </a:lvl1pPr>
          </a:lstStyle>
          <a:p>
            <a:r>
              <a:rPr lang="en-US" dirty="0"/>
              <a:t>Click to add title</a:t>
            </a:r>
          </a:p>
        </p:txBody>
      </p:sp>
      <p:sp>
        <p:nvSpPr>
          <p:cNvPr id="8" name="Content Placeholder 7">
            <a:extLst>
              <a:ext uri="{FF2B5EF4-FFF2-40B4-BE49-F238E27FC236}">
                <a16:creationId xmlns:a16="http://schemas.microsoft.com/office/drawing/2014/main" id="{148E7A19-538F-105E-346C-E5F13C4F28D7}"/>
              </a:ext>
            </a:extLst>
          </p:cNvPr>
          <p:cNvSpPr>
            <a:spLocks noGrp="1"/>
          </p:cNvSpPr>
          <p:nvPr>
            <p:ph sz="quarter" idx="10" hasCustomPrompt="1"/>
          </p:nvPr>
        </p:nvSpPr>
        <p:spPr>
          <a:xfrm>
            <a:off x="671513" y="2754313"/>
            <a:ext cx="8281987" cy="3704853"/>
          </a:xfrm>
        </p:spPr>
        <p:txBody>
          <a:bodyPr/>
          <a:lstStyle>
            <a:lvl1pPr marL="0" indent="0">
              <a:buClr>
                <a:schemeClr val="accent5"/>
              </a:buClr>
              <a:buFont typeface="Arial" panose="020B0604020202020204" pitchFamily="34" charset="0"/>
              <a:buNone/>
              <a:defRPr sz="1800">
                <a:latin typeface="+mn-lt"/>
              </a:defRPr>
            </a:lvl1pPr>
            <a:lvl2pPr marL="742950" indent="-285750">
              <a:buClr>
                <a:schemeClr val="accent5"/>
              </a:buClr>
              <a:buFont typeface="Arial" panose="020B0604020202020204" pitchFamily="34" charset="0"/>
              <a:buChar char="•"/>
              <a:defRPr sz="1600">
                <a:latin typeface="+mn-lt"/>
              </a:defRPr>
            </a:lvl2pPr>
            <a:lvl3pPr marL="1200150" indent="-285750">
              <a:buClr>
                <a:schemeClr val="accent5"/>
              </a:buClr>
              <a:buFont typeface="Arial" panose="020B0604020202020204" pitchFamily="34" charset="0"/>
              <a:buChar char="•"/>
              <a:defRPr sz="1400">
                <a:latin typeface="+mn-lt"/>
              </a:defRPr>
            </a:lvl3pPr>
            <a:lvl4pPr marL="1543050" indent="-171450">
              <a:buClr>
                <a:schemeClr val="accent5"/>
              </a:buClr>
              <a:buFont typeface="Arial" panose="020B0604020202020204" pitchFamily="34" charset="0"/>
              <a:buChar char="•"/>
              <a:defRPr sz="1200">
                <a:latin typeface="+mn-lt"/>
              </a:defRPr>
            </a:lvl4pPr>
            <a:lvl5pPr marL="2000250" indent="-171450">
              <a:buClr>
                <a:schemeClr val="accent5"/>
              </a:buClr>
              <a:buFont typeface="Arial" panose="020B0604020202020204" pitchFamily="34" charset="0"/>
              <a:buChar char="•"/>
              <a:defRPr sz="1200">
                <a:latin typeface="+mn-lt"/>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Slide Number Placeholder 5">
            <a:extLst>
              <a:ext uri="{FF2B5EF4-FFF2-40B4-BE49-F238E27FC236}">
                <a16:creationId xmlns:a16="http://schemas.microsoft.com/office/drawing/2014/main" id="{D45F7BDA-B43D-4F75-1B2C-695379E05701}"/>
              </a:ext>
            </a:extLst>
          </p:cNvPr>
          <p:cNvSpPr>
            <a:spLocks noGrp="1"/>
          </p:cNvSpPr>
          <p:nvPr>
            <p:ph type="sldNum" sz="quarter" idx="4"/>
          </p:nvPr>
        </p:nvSpPr>
        <p:spPr bwMode="gray">
          <a:xfrm>
            <a:off x="11110685" y="295729"/>
            <a:ext cx="838199" cy="767687"/>
          </a:xfrm>
          <a:prstGeom prst="rect">
            <a:avLst/>
          </a:prstGeom>
        </p:spPr>
        <p:txBody>
          <a:bodyPr vert="horz" lIns="91440" tIns="45720" rIns="91440" bIns="45720" rtlCol="0" anchor="b"/>
          <a:lstStyle>
            <a:lvl1pPr algn="ctr">
              <a:defRPr sz="2800" b="1" i="0" baseline="0">
                <a:solidFill>
                  <a:schemeClr val="bg1">
                    <a:lumMod val="75000"/>
                    <a:lumOff val="25000"/>
                  </a:schemeClr>
                </a:solidFill>
              </a:defRPr>
            </a:lvl1pPr>
          </a:lstStyle>
          <a:p>
            <a:fld id="{D57F1E4F-1CFF-5643-939E-02111984F565}" type="slidenum">
              <a:rPr lang="en-US" smtClean="0"/>
              <a:pPr/>
              <a:t>‹#›</a:t>
            </a:fld>
            <a:endParaRPr lang="en-US" dirty="0"/>
          </a:p>
        </p:txBody>
      </p:sp>
      <p:sp>
        <p:nvSpPr>
          <p:cNvPr id="6" name="Footer Placeholder 4">
            <a:extLst>
              <a:ext uri="{FF2B5EF4-FFF2-40B4-BE49-F238E27FC236}">
                <a16:creationId xmlns:a16="http://schemas.microsoft.com/office/drawing/2014/main" id="{C25B1EB8-4F24-00EB-0B8F-08411FD49CCF}"/>
              </a:ext>
            </a:extLst>
          </p:cNvPr>
          <p:cNvSpPr>
            <a:spLocks noGrp="1"/>
          </p:cNvSpPr>
          <p:nvPr>
            <p:ph type="ftr" sz="quarter" idx="3"/>
          </p:nvPr>
        </p:nvSpPr>
        <p:spPr>
          <a:xfrm rot="5400000">
            <a:off x="9801196" y="2886728"/>
            <a:ext cx="3475320" cy="304801"/>
          </a:xfrm>
          <a:prstGeom prst="rect">
            <a:avLst/>
          </a:prstGeom>
        </p:spPr>
        <p:txBody>
          <a:bodyPr vert="horz" lIns="91440" tIns="45720" rIns="91440" bIns="45720" rtlCol="0" anchor="ctr"/>
          <a:lstStyle>
            <a:lvl1pPr algn="l">
              <a:defRPr sz="1400" b="0" i="0" cap="all" spc="150" baseline="0">
                <a:solidFill>
                  <a:schemeClr val="bg1">
                    <a:lumMod val="75000"/>
                    <a:lumOff val="25000"/>
                  </a:schemeClr>
                </a:solidFill>
              </a:defRPr>
            </a:lvl1pPr>
          </a:lstStyle>
          <a:p>
            <a:r>
              <a:rPr lang="en-US" dirty="0"/>
              <a:t>Presentation title</a:t>
            </a:r>
          </a:p>
        </p:txBody>
      </p:sp>
      <p:sp>
        <p:nvSpPr>
          <p:cNvPr id="5" name="Date Placeholder 3">
            <a:extLst>
              <a:ext uri="{FF2B5EF4-FFF2-40B4-BE49-F238E27FC236}">
                <a16:creationId xmlns:a16="http://schemas.microsoft.com/office/drawing/2014/main" id="{5C9AE200-BA9A-95A3-1949-71A16F89FC27}"/>
              </a:ext>
            </a:extLst>
          </p:cNvPr>
          <p:cNvSpPr>
            <a:spLocks noGrp="1"/>
          </p:cNvSpPr>
          <p:nvPr>
            <p:ph type="dt" sz="half" idx="2"/>
          </p:nvPr>
        </p:nvSpPr>
        <p:spPr>
          <a:xfrm rot="5400000">
            <a:off x="10727757" y="5426418"/>
            <a:ext cx="1613124" cy="313872"/>
          </a:xfrm>
          <a:prstGeom prst="rect">
            <a:avLst/>
          </a:prstGeom>
        </p:spPr>
        <p:txBody>
          <a:bodyPr vert="horz" lIns="91440" tIns="45720" rIns="91440" bIns="45720" rtlCol="0" anchor="ctr"/>
          <a:lstStyle>
            <a:lvl1pPr algn="r">
              <a:defRPr sz="1400" b="0" i="0" cap="all" spc="150" baseline="0">
                <a:solidFill>
                  <a:schemeClr val="bg1">
                    <a:lumMod val="75000"/>
                    <a:lumOff val="25000"/>
                  </a:schemeClr>
                </a:solidFill>
              </a:defRPr>
            </a:lvl1pPr>
          </a:lstStyle>
          <a:p>
            <a:fld id="{EB87CC03-CB18-48B5-8067-881A2EE1B36F}" type="datetime1">
              <a:rPr lang="en-US" smtClean="0"/>
              <a:t>7/29/2025</a:t>
            </a:fld>
            <a:endParaRPr lang="en-US" dirty="0"/>
          </a:p>
        </p:txBody>
      </p:sp>
    </p:spTree>
    <p:extLst>
      <p:ext uri="{BB962C8B-B14F-4D97-AF65-F5344CB8AC3E}">
        <p14:creationId xmlns:p14="http://schemas.microsoft.com/office/powerpoint/2010/main" val="152946654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Conten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46111" y="601662"/>
            <a:ext cx="10225089" cy="1251585"/>
          </a:xfrm>
          <a:prstGeom prst="rect">
            <a:avLst/>
          </a:prstGeom>
        </p:spPr>
        <p:txBody>
          <a:bodyPr anchor="ctr"/>
          <a:lstStyle>
            <a:lvl1pPr>
              <a:defRPr sz="3600" cap="all" baseline="0">
                <a:solidFill>
                  <a:schemeClr val="bg1">
                    <a:lumMod val="75000"/>
                    <a:lumOff val="25000"/>
                  </a:schemeClr>
                </a:solidFill>
              </a:defRPr>
            </a:lvl1pPr>
          </a:lstStyle>
          <a:p>
            <a:r>
              <a:rPr lang="en-US" dirty="0"/>
              <a:t>Click to add title</a:t>
            </a:r>
          </a:p>
        </p:txBody>
      </p:sp>
      <p:sp>
        <p:nvSpPr>
          <p:cNvPr id="6" name="Content Placeholder 5"/>
          <p:cNvSpPr>
            <a:spLocks noGrp="1"/>
          </p:cNvSpPr>
          <p:nvPr>
            <p:ph sz="quarter" idx="4" hasCustomPrompt="1"/>
          </p:nvPr>
        </p:nvSpPr>
        <p:spPr>
          <a:xfrm>
            <a:off x="646111" y="2256937"/>
            <a:ext cx="10225090" cy="1612934"/>
          </a:xfrm>
        </p:spPr>
        <p:txBody>
          <a:bodyPr>
            <a:normAutofit/>
          </a:bodyPr>
          <a:lstStyle>
            <a:lvl1pPr marL="0" indent="0">
              <a:buClr>
                <a:schemeClr val="accent5"/>
              </a:buClr>
              <a:buSzPct val="100000"/>
              <a:buFont typeface="Arial" panose="020B0604020202020204" pitchFamily="34" charset="0"/>
              <a:buNone/>
              <a:defRPr sz="1800">
                <a:solidFill>
                  <a:schemeClr val="bg1">
                    <a:lumMod val="75000"/>
                    <a:lumOff val="25000"/>
                  </a:schemeClr>
                </a:solidFill>
                <a:latin typeface="+mn-lt"/>
              </a:defRPr>
            </a:lvl1pPr>
            <a:lvl2pPr marL="742950" indent="-285750">
              <a:buClr>
                <a:schemeClr val="accent5"/>
              </a:buClr>
              <a:buSzPct val="100000"/>
              <a:buFont typeface="Arial" panose="020B0604020202020204" pitchFamily="34" charset="0"/>
              <a:buChar char="•"/>
              <a:defRPr sz="1800">
                <a:solidFill>
                  <a:schemeClr val="bg1">
                    <a:lumMod val="75000"/>
                    <a:lumOff val="25000"/>
                  </a:schemeClr>
                </a:solidFill>
                <a:latin typeface="+mn-lt"/>
              </a:defRPr>
            </a:lvl2pPr>
            <a:lvl3pPr marL="1143000" indent="-228600">
              <a:buClr>
                <a:schemeClr val="accent5"/>
              </a:buClr>
              <a:buSzPct val="100000"/>
              <a:buFont typeface="Arial" panose="020B0604020202020204" pitchFamily="34" charset="0"/>
              <a:buChar char="•"/>
              <a:defRPr sz="1800">
                <a:solidFill>
                  <a:schemeClr val="bg1">
                    <a:lumMod val="75000"/>
                    <a:lumOff val="25000"/>
                  </a:schemeClr>
                </a:solidFill>
                <a:latin typeface="+mn-lt"/>
              </a:defRPr>
            </a:lvl3pPr>
            <a:lvl4pPr marL="1600200" indent="-228600">
              <a:buClr>
                <a:schemeClr val="accent5"/>
              </a:buClr>
              <a:buSzPct val="100000"/>
              <a:buFont typeface="Arial" panose="020B0604020202020204" pitchFamily="34" charset="0"/>
              <a:buChar char="•"/>
              <a:defRPr sz="1800">
                <a:solidFill>
                  <a:schemeClr val="bg1">
                    <a:lumMod val="75000"/>
                    <a:lumOff val="25000"/>
                  </a:schemeClr>
                </a:solidFill>
                <a:latin typeface="+mn-lt"/>
              </a:defRPr>
            </a:lvl4pPr>
            <a:lvl5pPr marL="2057400" indent="-228600">
              <a:buClr>
                <a:schemeClr val="accent5"/>
              </a:buClr>
              <a:buSzPct val="100000"/>
              <a:buFont typeface="Arial" panose="020B0604020202020204" pitchFamily="34" charset="0"/>
              <a:buChar char="•"/>
              <a:defRPr sz="1800">
                <a:solidFill>
                  <a:schemeClr val="bg1">
                    <a:lumMod val="75000"/>
                    <a:lumOff val="25000"/>
                  </a:schemeClr>
                </a:solidFill>
                <a:latin typeface="+mn-lt"/>
              </a:defRPr>
            </a:lvl5pPr>
            <a:lvl6pPr>
              <a:defRPr sz="1200"/>
            </a:lvl6pPr>
            <a:lvl7pPr>
              <a:defRPr sz="1200"/>
            </a:lvl7pPr>
            <a:lvl8pPr>
              <a:defRPr sz="1200"/>
            </a:lvl8pPr>
            <a:lvl9pPr>
              <a:defRPr sz="1200"/>
            </a:lvl9pPr>
          </a:lstStyle>
          <a:p>
            <a:pPr marL="342900" marR="0" lvl="0" indent="-342900" algn="l" defTabSz="457200" rtl="0" eaLnBrk="1" fontAlgn="auto" latinLnBrk="0" hangingPunct="1">
              <a:lnSpc>
                <a:spcPts val="2400"/>
              </a:lnSpc>
              <a:spcBef>
                <a:spcPts val="1000"/>
              </a:spcBef>
              <a:spcAft>
                <a:spcPts val="600"/>
              </a:spcAft>
              <a:buClr>
                <a:schemeClr val="accent5"/>
              </a:buClr>
              <a:buSzPct val="100000"/>
              <a:buFont typeface="Arial" panose="020B0604020202020204" pitchFamily="34" charset="0"/>
              <a:buChar char="•"/>
              <a:tabLst/>
              <a:defRPr/>
            </a:pPr>
            <a:r>
              <a:rPr lang="en-US" dirty="0"/>
              <a:t>Click to add content</a:t>
            </a:r>
          </a:p>
          <a:p>
            <a:pPr lvl="1"/>
            <a:r>
              <a:rPr lang="en-US" dirty="0"/>
              <a:t>Second level</a:t>
            </a:r>
          </a:p>
          <a:p>
            <a:pPr lvl="2"/>
            <a:r>
              <a:rPr lang="en-US" dirty="0"/>
              <a:t>Third level</a:t>
            </a:r>
          </a:p>
        </p:txBody>
      </p:sp>
      <p:sp>
        <p:nvSpPr>
          <p:cNvPr id="4" name="Content Placeholder 3"/>
          <p:cNvSpPr>
            <a:spLocks noGrp="1"/>
          </p:cNvSpPr>
          <p:nvPr>
            <p:ph sz="half" idx="2" hasCustomPrompt="1"/>
          </p:nvPr>
        </p:nvSpPr>
        <p:spPr>
          <a:xfrm>
            <a:off x="646111" y="4370613"/>
            <a:ext cx="10225089" cy="2185829"/>
          </a:xfrm>
        </p:spPr>
        <p:txBody>
          <a:bodyPr>
            <a:normAutofit/>
          </a:bodyPr>
          <a:lstStyle>
            <a:lvl1pPr marL="342900" indent="-342900">
              <a:buClr>
                <a:schemeClr val="accent5"/>
              </a:buClr>
              <a:buSzPct val="100000"/>
              <a:buFont typeface="Arial" panose="020B0604020202020204" pitchFamily="34" charset="0"/>
              <a:buChar char="•"/>
              <a:defRPr sz="1800">
                <a:solidFill>
                  <a:schemeClr val="bg1">
                    <a:lumMod val="75000"/>
                    <a:lumOff val="25000"/>
                  </a:schemeClr>
                </a:solidFill>
                <a:latin typeface="+mn-lt"/>
              </a:defRPr>
            </a:lvl1pPr>
            <a:lvl2pPr marL="742950" indent="-285750">
              <a:buClr>
                <a:schemeClr val="accent5"/>
              </a:buClr>
              <a:buSzPct val="100000"/>
              <a:buFont typeface="Arial" panose="020B0604020202020204" pitchFamily="34" charset="0"/>
              <a:buChar char="•"/>
              <a:defRPr sz="1800">
                <a:solidFill>
                  <a:schemeClr val="bg1">
                    <a:lumMod val="75000"/>
                    <a:lumOff val="25000"/>
                  </a:schemeClr>
                </a:solidFill>
                <a:latin typeface="+mn-lt"/>
              </a:defRPr>
            </a:lvl2pPr>
            <a:lvl3pPr marL="1143000" indent="-228600">
              <a:buClr>
                <a:schemeClr val="accent5"/>
              </a:buClr>
              <a:buSzPct val="100000"/>
              <a:buFont typeface="Arial" panose="020B0604020202020204" pitchFamily="34" charset="0"/>
              <a:buChar char="•"/>
              <a:defRPr sz="1800">
                <a:solidFill>
                  <a:schemeClr val="bg1">
                    <a:lumMod val="75000"/>
                    <a:lumOff val="25000"/>
                  </a:schemeClr>
                </a:solidFill>
                <a:latin typeface="+mn-lt"/>
              </a:defRPr>
            </a:lvl3pPr>
            <a:lvl4pPr marL="1600200" indent="-228600">
              <a:buClr>
                <a:schemeClr val="accent5"/>
              </a:buClr>
              <a:buSzPct val="100000"/>
              <a:buFont typeface="Arial" panose="020B0604020202020204" pitchFamily="34" charset="0"/>
              <a:buChar char="•"/>
              <a:defRPr sz="1800">
                <a:solidFill>
                  <a:schemeClr val="bg1">
                    <a:lumMod val="75000"/>
                    <a:lumOff val="25000"/>
                  </a:schemeClr>
                </a:solidFill>
                <a:latin typeface="+mn-lt"/>
              </a:defRPr>
            </a:lvl4pPr>
            <a:lvl5pPr marL="2057400" indent="-228600">
              <a:buClr>
                <a:schemeClr val="accent5"/>
              </a:buClr>
              <a:buSzPct val="100000"/>
              <a:buFont typeface="Arial" panose="020B0604020202020204" pitchFamily="34" charset="0"/>
              <a:buChar char="•"/>
              <a:defRPr sz="1800">
                <a:solidFill>
                  <a:schemeClr val="bg1">
                    <a:lumMod val="75000"/>
                    <a:lumOff val="25000"/>
                  </a:schemeClr>
                </a:solidFill>
                <a:latin typeface="+mn-lt"/>
              </a:defRPr>
            </a:lvl5pPr>
            <a:lvl6pPr>
              <a:defRPr sz="1200"/>
            </a:lvl6pPr>
            <a:lvl7pPr>
              <a:defRPr sz="1200"/>
            </a:lvl7pPr>
            <a:lvl8pPr>
              <a:defRPr sz="1200"/>
            </a:lvl8pPr>
            <a:lvl9pPr>
              <a:defRPr sz="1200"/>
            </a:lvl9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14" name="Slide Number Placeholder 5">
            <a:extLst>
              <a:ext uri="{FF2B5EF4-FFF2-40B4-BE49-F238E27FC236}">
                <a16:creationId xmlns:a16="http://schemas.microsoft.com/office/drawing/2014/main" id="{CC0FB981-7729-AE9A-8F6A-B6F87A64758B}"/>
              </a:ext>
            </a:extLst>
          </p:cNvPr>
          <p:cNvSpPr>
            <a:spLocks noGrp="1"/>
          </p:cNvSpPr>
          <p:nvPr>
            <p:ph type="sldNum" sz="quarter" idx="12"/>
          </p:nvPr>
        </p:nvSpPr>
        <p:spPr bwMode="gray">
          <a:xfrm>
            <a:off x="11110685" y="295729"/>
            <a:ext cx="838199" cy="767687"/>
          </a:xfrm>
          <a:prstGeom prst="rect">
            <a:avLst/>
          </a:prstGeom>
        </p:spPr>
        <p:txBody>
          <a:bodyPr vert="horz" lIns="91440" tIns="45720" rIns="91440" bIns="45720" rtlCol="0" anchor="b"/>
          <a:lstStyle>
            <a:lvl1pPr algn="ctr">
              <a:defRPr sz="2800" b="1" i="0" baseline="0">
                <a:solidFill>
                  <a:schemeClr val="bg1">
                    <a:lumMod val="75000"/>
                    <a:lumOff val="25000"/>
                  </a:schemeClr>
                </a:solidFill>
              </a:defRPr>
            </a:lvl1pPr>
          </a:lstStyle>
          <a:p>
            <a:fld id="{D57F1E4F-1CFF-5643-939E-02111984F565}" type="slidenum">
              <a:rPr lang="en-US" smtClean="0"/>
              <a:pPr/>
              <a:t>‹#›</a:t>
            </a:fld>
            <a:endParaRPr lang="en-US" dirty="0"/>
          </a:p>
        </p:txBody>
      </p:sp>
      <p:sp>
        <p:nvSpPr>
          <p:cNvPr id="5" name="Footer Placeholder 4">
            <a:extLst>
              <a:ext uri="{FF2B5EF4-FFF2-40B4-BE49-F238E27FC236}">
                <a16:creationId xmlns:a16="http://schemas.microsoft.com/office/drawing/2014/main" id="{74D2B015-E048-DF96-2AE2-926E178F132E}"/>
              </a:ext>
            </a:extLst>
          </p:cNvPr>
          <p:cNvSpPr>
            <a:spLocks noGrp="1"/>
          </p:cNvSpPr>
          <p:nvPr>
            <p:ph type="ftr" sz="quarter" idx="3"/>
          </p:nvPr>
        </p:nvSpPr>
        <p:spPr>
          <a:xfrm rot="5400000">
            <a:off x="9801196" y="2886728"/>
            <a:ext cx="3475320" cy="304801"/>
          </a:xfrm>
          <a:prstGeom prst="rect">
            <a:avLst/>
          </a:prstGeom>
        </p:spPr>
        <p:txBody>
          <a:bodyPr vert="horz" lIns="91440" tIns="45720" rIns="91440" bIns="45720" rtlCol="0" anchor="ctr"/>
          <a:lstStyle>
            <a:lvl1pPr algn="l">
              <a:defRPr sz="1400" b="0" i="0" cap="all" spc="150" baseline="0">
                <a:solidFill>
                  <a:schemeClr val="bg1">
                    <a:lumMod val="75000"/>
                    <a:lumOff val="25000"/>
                  </a:schemeClr>
                </a:solidFill>
              </a:defRPr>
            </a:lvl1pPr>
          </a:lstStyle>
          <a:p>
            <a:r>
              <a:rPr lang="en-US" dirty="0"/>
              <a:t>Presentation title</a:t>
            </a:r>
          </a:p>
        </p:txBody>
      </p:sp>
      <p:sp>
        <p:nvSpPr>
          <p:cNvPr id="3" name="Date Placeholder 3">
            <a:extLst>
              <a:ext uri="{FF2B5EF4-FFF2-40B4-BE49-F238E27FC236}">
                <a16:creationId xmlns:a16="http://schemas.microsoft.com/office/drawing/2014/main" id="{47545F95-B059-079A-0269-07D99C073E33}"/>
              </a:ext>
            </a:extLst>
          </p:cNvPr>
          <p:cNvSpPr>
            <a:spLocks noGrp="1"/>
          </p:cNvSpPr>
          <p:nvPr>
            <p:ph type="dt" sz="half" idx="13"/>
          </p:nvPr>
        </p:nvSpPr>
        <p:spPr>
          <a:xfrm rot="5400000">
            <a:off x="10727757" y="5426418"/>
            <a:ext cx="1613124" cy="313872"/>
          </a:xfrm>
          <a:prstGeom prst="rect">
            <a:avLst/>
          </a:prstGeom>
        </p:spPr>
        <p:txBody>
          <a:bodyPr vert="horz" lIns="91440" tIns="45720" rIns="91440" bIns="45720" rtlCol="0" anchor="ctr"/>
          <a:lstStyle>
            <a:lvl1pPr algn="r">
              <a:defRPr sz="1400" b="0" i="0" cap="all" spc="150" baseline="0">
                <a:solidFill>
                  <a:schemeClr val="bg1">
                    <a:lumMod val="75000"/>
                    <a:lumOff val="25000"/>
                  </a:schemeClr>
                </a:solidFill>
              </a:defRPr>
            </a:lvl1pPr>
          </a:lstStyle>
          <a:p>
            <a:fld id="{3226CAB0-904D-44A6-8A42-971A697FA4F2}" type="datetime1">
              <a:rPr lang="en-US" smtClean="0"/>
              <a:t>7/29/2025</a:t>
            </a:fld>
            <a:endParaRPr lang="en-US" dirty="0"/>
          </a:p>
        </p:txBody>
      </p:sp>
    </p:spTree>
    <p:extLst>
      <p:ext uri="{BB962C8B-B14F-4D97-AF65-F5344CB8AC3E}">
        <p14:creationId xmlns:p14="http://schemas.microsoft.com/office/powerpoint/2010/main" val="67204064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 Content + Picture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44922" y="1063415"/>
            <a:ext cx="5897391" cy="1971613"/>
          </a:xfrm>
          <a:prstGeom prst="rect">
            <a:avLst/>
          </a:prstGeom>
        </p:spPr>
        <p:txBody>
          <a:bodyPr lIns="0" rIns="0" anchor="t">
            <a:noAutofit/>
          </a:bodyPr>
          <a:lstStyle>
            <a:lvl1pPr algn="l">
              <a:lnSpc>
                <a:spcPct val="80000"/>
              </a:lnSpc>
              <a:defRPr sz="3600" b="0" cap="all" baseline="0">
                <a:solidFill>
                  <a:schemeClr val="bg1">
                    <a:lumMod val="75000"/>
                    <a:lumOff val="25000"/>
                  </a:schemeClr>
                </a:solidFill>
              </a:defRPr>
            </a:lvl1pPr>
          </a:lstStyle>
          <a:p>
            <a:r>
              <a:rPr lang="en-US" dirty="0"/>
              <a:t>Click to add title</a:t>
            </a:r>
          </a:p>
        </p:txBody>
      </p:sp>
      <p:sp>
        <p:nvSpPr>
          <p:cNvPr id="11" name="Content Placeholder 10">
            <a:extLst>
              <a:ext uri="{FF2B5EF4-FFF2-40B4-BE49-F238E27FC236}">
                <a16:creationId xmlns:a16="http://schemas.microsoft.com/office/drawing/2014/main" id="{956572C7-BE6B-5F13-DC52-EDC4CE8F41D8}"/>
              </a:ext>
            </a:extLst>
          </p:cNvPr>
          <p:cNvSpPr>
            <a:spLocks noGrp="1"/>
          </p:cNvSpPr>
          <p:nvPr>
            <p:ph sz="quarter" idx="12" hasCustomPrompt="1"/>
          </p:nvPr>
        </p:nvSpPr>
        <p:spPr>
          <a:xfrm>
            <a:off x="644525" y="3035029"/>
            <a:ext cx="5897563" cy="2759345"/>
          </a:xfrm>
        </p:spPr>
        <p:txBody>
          <a:bodyPr anchor="b"/>
          <a:lstStyle>
            <a:lvl1pPr marL="283464" indent="-283464">
              <a:buClr>
                <a:schemeClr val="accent5"/>
              </a:buClr>
              <a:defRPr sz="1800">
                <a:latin typeface="+mn-lt"/>
              </a:defRPr>
            </a:lvl1pPr>
            <a:lvl2pPr>
              <a:buClr>
                <a:schemeClr val="accent5"/>
              </a:buClr>
              <a:defRPr sz="1600">
                <a:latin typeface="+mn-lt"/>
              </a:defRPr>
            </a:lvl2pPr>
            <a:lvl3pPr>
              <a:buClr>
                <a:schemeClr val="accent5"/>
              </a:buClr>
              <a:defRPr sz="1400">
                <a:latin typeface="+mn-lt"/>
              </a:defRPr>
            </a:lvl3pPr>
            <a:lvl4pPr>
              <a:buClr>
                <a:schemeClr val="accent5"/>
              </a:buClr>
              <a:defRPr sz="1200">
                <a:latin typeface="+mn-lt"/>
              </a:defRPr>
            </a:lvl4pPr>
            <a:lvl5pPr>
              <a:buClr>
                <a:schemeClr val="accent5"/>
              </a:buClr>
              <a:defRPr sz="1200">
                <a:latin typeface="+mn-lt"/>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Picture Placeholder 7">
            <a:extLst>
              <a:ext uri="{FF2B5EF4-FFF2-40B4-BE49-F238E27FC236}">
                <a16:creationId xmlns:a16="http://schemas.microsoft.com/office/drawing/2014/main" id="{934F55F0-22D4-40B0-49A9-AB4AF26B6587}"/>
              </a:ext>
            </a:extLst>
          </p:cNvPr>
          <p:cNvSpPr>
            <a:spLocks noGrp="1"/>
          </p:cNvSpPr>
          <p:nvPr>
            <p:ph type="pic" sz="quarter" idx="11"/>
          </p:nvPr>
        </p:nvSpPr>
        <p:spPr>
          <a:xfrm>
            <a:off x="7032625" y="1063625"/>
            <a:ext cx="3824288" cy="4730750"/>
          </a:xfrm>
          <a:ln w="19050">
            <a:solidFill>
              <a:schemeClr val="accent5"/>
            </a:solidFill>
          </a:ln>
        </p:spPr>
        <p:txBody>
          <a:bodyPr/>
          <a:lstStyle>
            <a:lvl1pPr marL="0" indent="0" algn="ctr">
              <a:buNone/>
              <a:defRPr sz="1800"/>
            </a:lvl1pPr>
          </a:lstStyle>
          <a:p>
            <a:r>
              <a:rPr lang="en-US"/>
              <a:t>Click icon to add picture</a:t>
            </a:r>
            <a:endParaRPr lang="en-US" dirty="0"/>
          </a:p>
        </p:txBody>
      </p:sp>
      <p:sp>
        <p:nvSpPr>
          <p:cNvPr id="9" name="Slide Number Placeholder 5">
            <a:extLst>
              <a:ext uri="{FF2B5EF4-FFF2-40B4-BE49-F238E27FC236}">
                <a16:creationId xmlns:a16="http://schemas.microsoft.com/office/drawing/2014/main" id="{F8699564-CACA-76F2-01D1-D84D99A683E0}"/>
              </a:ext>
            </a:extLst>
          </p:cNvPr>
          <p:cNvSpPr>
            <a:spLocks noGrp="1"/>
          </p:cNvSpPr>
          <p:nvPr>
            <p:ph type="sldNum" sz="quarter" idx="4"/>
          </p:nvPr>
        </p:nvSpPr>
        <p:spPr bwMode="gray">
          <a:xfrm>
            <a:off x="11110685" y="295729"/>
            <a:ext cx="838199" cy="767687"/>
          </a:xfrm>
          <a:prstGeom prst="rect">
            <a:avLst/>
          </a:prstGeom>
        </p:spPr>
        <p:txBody>
          <a:bodyPr vert="horz" lIns="91440" tIns="45720" rIns="91440" bIns="45720" rtlCol="0" anchor="b"/>
          <a:lstStyle>
            <a:lvl1pPr algn="ctr">
              <a:defRPr sz="2800" b="1" i="0" baseline="0">
                <a:solidFill>
                  <a:schemeClr val="bg1">
                    <a:lumMod val="75000"/>
                    <a:lumOff val="25000"/>
                  </a:schemeClr>
                </a:solidFill>
              </a:defRPr>
            </a:lvl1pPr>
          </a:lstStyle>
          <a:p>
            <a:fld id="{D57F1E4F-1CFF-5643-939E-02111984F565}" type="slidenum">
              <a:rPr lang="en-US" smtClean="0"/>
              <a:pPr/>
              <a:t>‹#›</a:t>
            </a:fld>
            <a:endParaRPr lang="en-US" dirty="0"/>
          </a:p>
        </p:txBody>
      </p:sp>
      <p:sp>
        <p:nvSpPr>
          <p:cNvPr id="5" name="Footer Placeholder 4">
            <a:extLst>
              <a:ext uri="{FF2B5EF4-FFF2-40B4-BE49-F238E27FC236}">
                <a16:creationId xmlns:a16="http://schemas.microsoft.com/office/drawing/2014/main" id="{B2218FAB-ACF2-EAE6-83C7-5D92BAE57ECD}"/>
              </a:ext>
            </a:extLst>
          </p:cNvPr>
          <p:cNvSpPr>
            <a:spLocks noGrp="1"/>
          </p:cNvSpPr>
          <p:nvPr>
            <p:ph type="ftr" sz="quarter" idx="3"/>
          </p:nvPr>
        </p:nvSpPr>
        <p:spPr>
          <a:xfrm rot="5400000">
            <a:off x="9801196" y="2886728"/>
            <a:ext cx="3475320" cy="304801"/>
          </a:xfrm>
          <a:prstGeom prst="rect">
            <a:avLst/>
          </a:prstGeom>
        </p:spPr>
        <p:txBody>
          <a:bodyPr vert="horz" lIns="91440" tIns="45720" rIns="91440" bIns="45720" rtlCol="0" anchor="ctr"/>
          <a:lstStyle>
            <a:lvl1pPr algn="l">
              <a:defRPr sz="1400" b="0" i="0" cap="all" spc="150" baseline="0">
                <a:solidFill>
                  <a:schemeClr val="bg1">
                    <a:lumMod val="75000"/>
                    <a:lumOff val="25000"/>
                  </a:schemeClr>
                </a:solidFill>
              </a:defRPr>
            </a:lvl1pPr>
          </a:lstStyle>
          <a:p>
            <a:r>
              <a:rPr lang="en-US" dirty="0"/>
              <a:t>Presentation title</a:t>
            </a:r>
          </a:p>
        </p:txBody>
      </p:sp>
      <p:sp>
        <p:nvSpPr>
          <p:cNvPr id="3" name="Date Placeholder 3">
            <a:extLst>
              <a:ext uri="{FF2B5EF4-FFF2-40B4-BE49-F238E27FC236}">
                <a16:creationId xmlns:a16="http://schemas.microsoft.com/office/drawing/2014/main" id="{C697C765-F4EE-7492-92E7-E22B8E9CCAE7}"/>
              </a:ext>
            </a:extLst>
          </p:cNvPr>
          <p:cNvSpPr>
            <a:spLocks noGrp="1"/>
          </p:cNvSpPr>
          <p:nvPr>
            <p:ph type="dt" sz="half" idx="10"/>
          </p:nvPr>
        </p:nvSpPr>
        <p:spPr>
          <a:xfrm rot="5400000">
            <a:off x="10727757" y="5426418"/>
            <a:ext cx="1613124" cy="313872"/>
          </a:xfrm>
          <a:prstGeom prst="rect">
            <a:avLst/>
          </a:prstGeom>
        </p:spPr>
        <p:txBody>
          <a:bodyPr vert="horz" lIns="91440" tIns="45720" rIns="91440" bIns="45720" rtlCol="0" anchor="ctr"/>
          <a:lstStyle>
            <a:lvl1pPr algn="r">
              <a:defRPr sz="1400" b="0" i="0" cap="all" spc="150" baseline="0">
                <a:solidFill>
                  <a:schemeClr val="bg1">
                    <a:lumMod val="75000"/>
                    <a:lumOff val="25000"/>
                  </a:schemeClr>
                </a:solidFill>
              </a:defRPr>
            </a:lvl1pPr>
          </a:lstStyle>
          <a:p>
            <a:fld id="{131D29BA-018B-4A78-950B-75527D399E98}" type="datetime1">
              <a:rPr lang="en-US" smtClean="0"/>
              <a:t>7/29/2025</a:t>
            </a:fld>
            <a:endParaRPr lang="en-US" dirty="0"/>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wo Columns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46111" y="601662"/>
            <a:ext cx="10225089" cy="1251585"/>
          </a:xfrm>
          <a:prstGeom prst="rect">
            <a:avLst/>
          </a:prstGeom>
        </p:spPr>
        <p:txBody>
          <a:bodyPr anchor="ctr"/>
          <a:lstStyle>
            <a:lvl1pPr>
              <a:defRPr sz="3600" cap="all" baseline="0">
                <a:solidFill>
                  <a:schemeClr val="bg1">
                    <a:lumMod val="75000"/>
                    <a:lumOff val="25000"/>
                  </a:schemeClr>
                </a:solidFill>
              </a:defRPr>
            </a:lvl1pPr>
          </a:lstStyle>
          <a:p>
            <a:r>
              <a:rPr lang="en-US" dirty="0"/>
              <a:t>Click to add title</a:t>
            </a:r>
          </a:p>
        </p:txBody>
      </p:sp>
      <p:sp>
        <p:nvSpPr>
          <p:cNvPr id="6" name="Content Placeholder 5"/>
          <p:cNvSpPr>
            <a:spLocks noGrp="1"/>
          </p:cNvSpPr>
          <p:nvPr>
            <p:ph sz="quarter" idx="4" hasCustomPrompt="1"/>
          </p:nvPr>
        </p:nvSpPr>
        <p:spPr>
          <a:xfrm>
            <a:off x="646111" y="2149928"/>
            <a:ext cx="4926096" cy="4028585"/>
          </a:xfrm>
        </p:spPr>
        <p:txBody>
          <a:bodyPr>
            <a:normAutofit/>
          </a:bodyPr>
          <a:lstStyle>
            <a:lvl1pPr marL="0" indent="0">
              <a:buClr>
                <a:schemeClr val="accent5"/>
              </a:buClr>
              <a:buSzPct val="100000"/>
              <a:buFont typeface="Arial" panose="020B0604020202020204" pitchFamily="34" charset="0"/>
              <a:buNone/>
              <a:defRPr sz="1800">
                <a:solidFill>
                  <a:schemeClr val="bg1">
                    <a:lumMod val="75000"/>
                    <a:lumOff val="25000"/>
                  </a:schemeClr>
                </a:solidFill>
                <a:latin typeface="+mn-lt"/>
              </a:defRPr>
            </a:lvl1pPr>
            <a:lvl2pPr marL="742950" indent="-285750">
              <a:buClr>
                <a:schemeClr val="accent5"/>
              </a:buClr>
              <a:buSzPct val="100000"/>
              <a:buFont typeface="Arial" panose="020B0604020202020204" pitchFamily="34" charset="0"/>
              <a:buChar char="•"/>
              <a:defRPr sz="1800">
                <a:solidFill>
                  <a:schemeClr val="bg1">
                    <a:lumMod val="75000"/>
                    <a:lumOff val="25000"/>
                  </a:schemeClr>
                </a:solidFill>
                <a:latin typeface="+mn-lt"/>
              </a:defRPr>
            </a:lvl2pPr>
            <a:lvl3pPr marL="1143000" indent="-228600">
              <a:buClr>
                <a:schemeClr val="accent5"/>
              </a:buClr>
              <a:buSzPct val="100000"/>
              <a:buFont typeface="Arial" panose="020B0604020202020204" pitchFamily="34" charset="0"/>
              <a:buChar char="•"/>
              <a:defRPr sz="1800">
                <a:solidFill>
                  <a:schemeClr val="bg1">
                    <a:lumMod val="75000"/>
                    <a:lumOff val="25000"/>
                  </a:schemeClr>
                </a:solidFill>
                <a:latin typeface="+mn-lt"/>
              </a:defRPr>
            </a:lvl3pPr>
            <a:lvl4pPr marL="1600200" indent="-228600">
              <a:buClr>
                <a:schemeClr val="accent5"/>
              </a:buClr>
              <a:buSzPct val="100000"/>
              <a:buFont typeface="Arial" panose="020B0604020202020204" pitchFamily="34" charset="0"/>
              <a:buChar char="•"/>
              <a:defRPr sz="1800">
                <a:solidFill>
                  <a:schemeClr val="bg1">
                    <a:lumMod val="75000"/>
                    <a:lumOff val="25000"/>
                  </a:schemeClr>
                </a:solidFill>
                <a:latin typeface="+mn-lt"/>
              </a:defRPr>
            </a:lvl4pPr>
            <a:lvl5pPr marL="2057400" indent="-228600">
              <a:buClr>
                <a:schemeClr val="accent5"/>
              </a:buClr>
              <a:buSzPct val="100000"/>
              <a:buFont typeface="Arial" panose="020B0604020202020204" pitchFamily="34" charset="0"/>
              <a:buChar char="•"/>
              <a:defRPr sz="1800">
                <a:solidFill>
                  <a:schemeClr val="bg1">
                    <a:lumMod val="75000"/>
                    <a:lumOff val="25000"/>
                  </a:schemeClr>
                </a:solidFill>
                <a:latin typeface="+mn-lt"/>
              </a:defRPr>
            </a:lvl5pPr>
            <a:lvl6pPr>
              <a:defRPr sz="1200"/>
            </a:lvl6pPr>
            <a:lvl7pPr>
              <a:defRPr sz="1200"/>
            </a:lvl7pPr>
            <a:lvl8pPr>
              <a:defRPr sz="1200"/>
            </a:lvl8pPr>
            <a:lvl9pPr>
              <a:defRPr sz="1200"/>
            </a:lvl9pPr>
          </a:lstStyle>
          <a:p>
            <a:pPr marL="342900" marR="0" lvl="0" indent="-342900" algn="l" defTabSz="457200" rtl="0" eaLnBrk="1" fontAlgn="auto" latinLnBrk="0" hangingPunct="1">
              <a:lnSpc>
                <a:spcPts val="2400"/>
              </a:lnSpc>
              <a:spcBef>
                <a:spcPts val="1000"/>
              </a:spcBef>
              <a:spcAft>
                <a:spcPts val="600"/>
              </a:spcAft>
              <a:buClr>
                <a:schemeClr val="accent5"/>
              </a:buClr>
              <a:buSzPct val="100000"/>
              <a:buFont typeface="Arial" panose="020B0604020202020204" pitchFamily="34" charset="0"/>
              <a:buChar char="•"/>
              <a:tabLst/>
              <a:defRPr/>
            </a:pPr>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hasCustomPrompt="1"/>
          </p:nvPr>
        </p:nvSpPr>
        <p:spPr>
          <a:xfrm>
            <a:off x="5945103" y="2149892"/>
            <a:ext cx="4926097" cy="4028622"/>
          </a:xfrm>
        </p:spPr>
        <p:txBody>
          <a:bodyPr>
            <a:normAutofit/>
          </a:bodyPr>
          <a:lstStyle>
            <a:lvl1pPr marL="342900" indent="-342900">
              <a:buClr>
                <a:schemeClr val="accent5"/>
              </a:buClr>
              <a:buSzPct val="100000"/>
              <a:buFont typeface="Arial" panose="020B0604020202020204" pitchFamily="34" charset="0"/>
              <a:buChar char="•"/>
              <a:defRPr sz="1800">
                <a:solidFill>
                  <a:schemeClr val="bg1">
                    <a:lumMod val="75000"/>
                    <a:lumOff val="25000"/>
                  </a:schemeClr>
                </a:solidFill>
                <a:latin typeface="+mn-lt"/>
              </a:defRPr>
            </a:lvl1pPr>
            <a:lvl2pPr marL="742950" indent="-285750">
              <a:buClr>
                <a:schemeClr val="accent5"/>
              </a:buClr>
              <a:buSzPct val="100000"/>
              <a:buFont typeface="Arial" panose="020B0604020202020204" pitchFamily="34" charset="0"/>
              <a:buChar char="•"/>
              <a:defRPr sz="1800">
                <a:solidFill>
                  <a:schemeClr val="bg1">
                    <a:lumMod val="75000"/>
                    <a:lumOff val="25000"/>
                  </a:schemeClr>
                </a:solidFill>
                <a:latin typeface="+mn-lt"/>
              </a:defRPr>
            </a:lvl2pPr>
            <a:lvl3pPr marL="1143000" indent="-228600">
              <a:buClr>
                <a:schemeClr val="accent5"/>
              </a:buClr>
              <a:buSzPct val="100000"/>
              <a:buFont typeface="Arial" panose="020B0604020202020204" pitchFamily="34" charset="0"/>
              <a:buChar char="•"/>
              <a:defRPr sz="1800">
                <a:solidFill>
                  <a:schemeClr val="bg1">
                    <a:lumMod val="75000"/>
                    <a:lumOff val="25000"/>
                  </a:schemeClr>
                </a:solidFill>
                <a:latin typeface="+mn-lt"/>
              </a:defRPr>
            </a:lvl3pPr>
            <a:lvl4pPr marL="1600200" indent="-228600">
              <a:buClr>
                <a:schemeClr val="accent5"/>
              </a:buClr>
              <a:buSzPct val="100000"/>
              <a:buFont typeface="Arial" panose="020B0604020202020204" pitchFamily="34" charset="0"/>
              <a:buChar char="•"/>
              <a:defRPr sz="1800">
                <a:solidFill>
                  <a:schemeClr val="bg1">
                    <a:lumMod val="75000"/>
                    <a:lumOff val="25000"/>
                  </a:schemeClr>
                </a:solidFill>
                <a:latin typeface="+mn-lt"/>
              </a:defRPr>
            </a:lvl4pPr>
            <a:lvl5pPr marL="2057400" indent="-228600">
              <a:buClr>
                <a:schemeClr val="accent5"/>
              </a:buClr>
              <a:buSzPct val="100000"/>
              <a:buFont typeface="Arial" panose="020B0604020202020204" pitchFamily="34" charset="0"/>
              <a:buChar char="•"/>
              <a:defRPr sz="1800">
                <a:solidFill>
                  <a:schemeClr val="bg1">
                    <a:lumMod val="75000"/>
                    <a:lumOff val="25000"/>
                  </a:schemeClr>
                </a:solidFill>
                <a:latin typeface="+mn-lt"/>
              </a:defRPr>
            </a:lvl5pPr>
            <a:lvl6pPr>
              <a:defRPr sz="1200"/>
            </a:lvl6pPr>
            <a:lvl7pPr>
              <a:defRPr sz="1200"/>
            </a:lvl7pPr>
            <a:lvl8pPr>
              <a:defRPr sz="1200"/>
            </a:lvl8pPr>
            <a:lvl9pPr>
              <a:defRPr sz="1200"/>
            </a:lvl9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Slide Number Placeholder 5">
            <a:extLst>
              <a:ext uri="{FF2B5EF4-FFF2-40B4-BE49-F238E27FC236}">
                <a16:creationId xmlns:a16="http://schemas.microsoft.com/office/drawing/2014/main" id="{CC0FB981-7729-AE9A-8F6A-B6F87A64758B}"/>
              </a:ext>
            </a:extLst>
          </p:cNvPr>
          <p:cNvSpPr>
            <a:spLocks noGrp="1"/>
          </p:cNvSpPr>
          <p:nvPr>
            <p:ph type="sldNum" sz="quarter" idx="12"/>
          </p:nvPr>
        </p:nvSpPr>
        <p:spPr bwMode="gray">
          <a:xfrm>
            <a:off x="11110685" y="295729"/>
            <a:ext cx="838199" cy="767687"/>
          </a:xfrm>
          <a:prstGeom prst="rect">
            <a:avLst/>
          </a:prstGeom>
        </p:spPr>
        <p:txBody>
          <a:bodyPr vert="horz" lIns="91440" tIns="45720" rIns="91440" bIns="45720" rtlCol="0" anchor="b"/>
          <a:lstStyle>
            <a:lvl1pPr algn="ctr">
              <a:defRPr sz="2800" b="1" i="0" baseline="0">
                <a:solidFill>
                  <a:schemeClr val="bg1">
                    <a:lumMod val="75000"/>
                    <a:lumOff val="25000"/>
                  </a:schemeClr>
                </a:solidFill>
              </a:defRPr>
            </a:lvl1pPr>
          </a:lstStyle>
          <a:p>
            <a:fld id="{D57F1E4F-1CFF-5643-939E-02111984F565}" type="slidenum">
              <a:rPr lang="en-US" smtClean="0"/>
              <a:pPr/>
              <a:t>‹#›</a:t>
            </a:fld>
            <a:endParaRPr lang="en-US" dirty="0"/>
          </a:p>
        </p:txBody>
      </p:sp>
      <p:sp>
        <p:nvSpPr>
          <p:cNvPr id="5" name="Footer Placeholder 4">
            <a:extLst>
              <a:ext uri="{FF2B5EF4-FFF2-40B4-BE49-F238E27FC236}">
                <a16:creationId xmlns:a16="http://schemas.microsoft.com/office/drawing/2014/main" id="{74D2B015-E048-DF96-2AE2-926E178F132E}"/>
              </a:ext>
            </a:extLst>
          </p:cNvPr>
          <p:cNvSpPr>
            <a:spLocks noGrp="1"/>
          </p:cNvSpPr>
          <p:nvPr>
            <p:ph type="ftr" sz="quarter" idx="3"/>
          </p:nvPr>
        </p:nvSpPr>
        <p:spPr>
          <a:xfrm rot="5400000">
            <a:off x="9801196" y="2886728"/>
            <a:ext cx="3475320" cy="304801"/>
          </a:xfrm>
          <a:prstGeom prst="rect">
            <a:avLst/>
          </a:prstGeom>
        </p:spPr>
        <p:txBody>
          <a:bodyPr vert="horz" lIns="91440" tIns="45720" rIns="91440" bIns="45720" rtlCol="0" anchor="ctr"/>
          <a:lstStyle>
            <a:lvl1pPr algn="l">
              <a:defRPr sz="1400" b="0" i="0" cap="all" spc="150" baseline="0">
                <a:solidFill>
                  <a:schemeClr val="bg1">
                    <a:lumMod val="75000"/>
                    <a:lumOff val="25000"/>
                  </a:schemeClr>
                </a:solidFill>
              </a:defRPr>
            </a:lvl1pPr>
          </a:lstStyle>
          <a:p>
            <a:r>
              <a:rPr lang="en-US" dirty="0"/>
              <a:t>Presentation title</a:t>
            </a:r>
          </a:p>
        </p:txBody>
      </p:sp>
      <p:sp>
        <p:nvSpPr>
          <p:cNvPr id="3" name="Date Placeholder 3">
            <a:extLst>
              <a:ext uri="{FF2B5EF4-FFF2-40B4-BE49-F238E27FC236}">
                <a16:creationId xmlns:a16="http://schemas.microsoft.com/office/drawing/2014/main" id="{47545F95-B059-079A-0269-07D99C073E33}"/>
              </a:ext>
            </a:extLst>
          </p:cNvPr>
          <p:cNvSpPr>
            <a:spLocks noGrp="1"/>
          </p:cNvSpPr>
          <p:nvPr>
            <p:ph type="dt" sz="half" idx="13"/>
          </p:nvPr>
        </p:nvSpPr>
        <p:spPr>
          <a:xfrm rot="5400000">
            <a:off x="10727757" y="5426418"/>
            <a:ext cx="1613124" cy="313872"/>
          </a:xfrm>
          <a:prstGeom prst="rect">
            <a:avLst/>
          </a:prstGeom>
        </p:spPr>
        <p:txBody>
          <a:bodyPr vert="horz" lIns="91440" tIns="45720" rIns="91440" bIns="45720" rtlCol="0" anchor="ctr"/>
          <a:lstStyle>
            <a:lvl1pPr algn="r">
              <a:defRPr sz="1400" b="0" i="0" cap="all" spc="150" baseline="0">
                <a:solidFill>
                  <a:schemeClr val="bg1">
                    <a:lumMod val="75000"/>
                    <a:lumOff val="25000"/>
                  </a:schemeClr>
                </a:solidFill>
              </a:defRPr>
            </a:lvl1pPr>
          </a:lstStyle>
          <a:p>
            <a:fld id="{F9DEC7E7-8658-4432-9E89-1548FF41691A}" type="datetime1">
              <a:rPr lang="en-US" smtClean="0"/>
              <a:t>7/29/2025</a:t>
            </a:fld>
            <a:endParaRPr lang="en-US" dirty="0"/>
          </a:p>
        </p:txBody>
      </p:sp>
    </p:spTree>
    <p:extLst>
      <p:ext uri="{BB962C8B-B14F-4D97-AF65-F5344CB8AC3E}">
        <p14:creationId xmlns:p14="http://schemas.microsoft.com/office/powerpoint/2010/main" val="122351197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ntent + Table">
    <p:bg>
      <p:bgPr>
        <a:solidFill>
          <a:schemeClr val="tx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46111" y="609600"/>
            <a:ext cx="10238392" cy="1243648"/>
          </a:xfrm>
          <a:prstGeom prst="rect">
            <a:avLst/>
          </a:prstGeom>
        </p:spPr>
        <p:txBody>
          <a:bodyPr anchor="ctr"/>
          <a:lstStyle>
            <a:lvl1pPr>
              <a:defRPr sz="3600" cap="all" baseline="0">
                <a:solidFill>
                  <a:schemeClr val="bg1">
                    <a:lumMod val="75000"/>
                    <a:lumOff val="25000"/>
                  </a:schemeClr>
                </a:solidFill>
              </a:defRPr>
            </a:lvl1pPr>
          </a:lstStyle>
          <a:p>
            <a:r>
              <a:rPr lang="en-US" dirty="0"/>
              <a:t>Click to add title</a:t>
            </a:r>
          </a:p>
        </p:txBody>
      </p:sp>
      <p:sp>
        <p:nvSpPr>
          <p:cNvPr id="4" name="Text Placeholder 3">
            <a:extLst>
              <a:ext uri="{FF2B5EF4-FFF2-40B4-BE49-F238E27FC236}">
                <a16:creationId xmlns:a16="http://schemas.microsoft.com/office/drawing/2014/main" id="{156F53C0-C8E9-17B4-1C4C-1AD5D52877E7}"/>
              </a:ext>
            </a:extLst>
          </p:cNvPr>
          <p:cNvSpPr>
            <a:spLocks noGrp="1"/>
          </p:cNvSpPr>
          <p:nvPr>
            <p:ph type="body" sz="quarter" idx="15" hasCustomPrompt="1"/>
          </p:nvPr>
        </p:nvSpPr>
        <p:spPr>
          <a:xfrm>
            <a:off x="646112" y="2035175"/>
            <a:ext cx="3120346" cy="4213225"/>
          </a:xfrm>
        </p:spPr>
        <p:txBody>
          <a:bodyPr/>
          <a:lstStyle>
            <a:lvl1pPr>
              <a:buClr>
                <a:schemeClr val="accent5"/>
              </a:buClr>
              <a:defRPr sz="1800">
                <a:latin typeface="+mn-lt"/>
              </a:defRPr>
            </a:lvl1pPr>
            <a:lvl2pPr>
              <a:buClr>
                <a:schemeClr val="accent5"/>
              </a:buClr>
              <a:defRPr sz="1800">
                <a:latin typeface="+mn-lt"/>
              </a:defRPr>
            </a:lvl2pPr>
            <a:lvl3pPr>
              <a:buClr>
                <a:schemeClr val="accent5"/>
              </a:buClr>
              <a:defRPr sz="1800">
                <a:latin typeface="+mn-lt"/>
              </a:defRPr>
            </a:lvl3pPr>
            <a:lvl4pPr>
              <a:buClr>
                <a:schemeClr val="accent5"/>
              </a:buClr>
              <a:defRPr sz="1800">
                <a:latin typeface="+mn-lt"/>
              </a:defRPr>
            </a:lvl4pPr>
            <a:lvl5pPr>
              <a:buClr>
                <a:schemeClr val="accent5"/>
              </a:buClr>
              <a:defRPr sz="1800">
                <a:latin typeface="+mn-lt"/>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able Placeholder 6">
            <a:extLst>
              <a:ext uri="{FF2B5EF4-FFF2-40B4-BE49-F238E27FC236}">
                <a16:creationId xmlns:a16="http://schemas.microsoft.com/office/drawing/2014/main" id="{8203FD85-4B08-E583-F5AA-2C363470F493}"/>
              </a:ext>
            </a:extLst>
          </p:cNvPr>
          <p:cNvSpPr>
            <a:spLocks noGrp="1"/>
          </p:cNvSpPr>
          <p:nvPr>
            <p:ph type="tbl" sz="quarter" idx="16"/>
          </p:nvPr>
        </p:nvSpPr>
        <p:spPr>
          <a:xfrm>
            <a:off x="3967163" y="2035175"/>
            <a:ext cx="6926262" cy="4213225"/>
          </a:xfrm>
        </p:spPr>
        <p:txBody>
          <a:bodyPr/>
          <a:lstStyle>
            <a:lvl1pPr>
              <a:buClr>
                <a:schemeClr val="accent5"/>
              </a:buClr>
              <a:defRPr/>
            </a:lvl1pPr>
          </a:lstStyle>
          <a:p>
            <a:r>
              <a:rPr lang="en-US"/>
              <a:t>Click icon to add table</a:t>
            </a:r>
            <a:endParaRPr lang="en-US" dirty="0"/>
          </a:p>
        </p:txBody>
      </p:sp>
      <p:sp>
        <p:nvSpPr>
          <p:cNvPr id="8" name="Slide Number Placeholder 5">
            <a:extLst>
              <a:ext uri="{FF2B5EF4-FFF2-40B4-BE49-F238E27FC236}">
                <a16:creationId xmlns:a16="http://schemas.microsoft.com/office/drawing/2014/main" id="{CAF87D01-09AC-BFDF-523E-9A386E3D5BF3}"/>
              </a:ext>
            </a:extLst>
          </p:cNvPr>
          <p:cNvSpPr>
            <a:spLocks noGrp="1"/>
          </p:cNvSpPr>
          <p:nvPr>
            <p:ph type="sldNum" sz="quarter" idx="4"/>
          </p:nvPr>
        </p:nvSpPr>
        <p:spPr bwMode="gray">
          <a:xfrm>
            <a:off x="11110685" y="295729"/>
            <a:ext cx="838199" cy="767687"/>
          </a:xfrm>
          <a:prstGeom prst="rect">
            <a:avLst/>
          </a:prstGeom>
        </p:spPr>
        <p:txBody>
          <a:bodyPr vert="horz" lIns="91440" tIns="45720" rIns="91440" bIns="45720" rtlCol="0" anchor="b"/>
          <a:lstStyle>
            <a:lvl1pPr algn="ctr">
              <a:defRPr sz="2800" b="1" i="0" baseline="0">
                <a:solidFill>
                  <a:schemeClr val="bg1">
                    <a:lumMod val="75000"/>
                    <a:lumOff val="25000"/>
                  </a:schemeClr>
                </a:solidFill>
              </a:defRPr>
            </a:lvl1pPr>
          </a:lstStyle>
          <a:p>
            <a:fld id="{D57F1E4F-1CFF-5643-939E-02111984F565}" type="slidenum">
              <a:rPr lang="en-US" smtClean="0"/>
              <a:pPr/>
              <a:t>‹#›</a:t>
            </a:fld>
            <a:endParaRPr lang="en-US" dirty="0"/>
          </a:p>
        </p:txBody>
      </p:sp>
      <p:sp>
        <p:nvSpPr>
          <p:cNvPr id="5" name="Footer Placeholder 4">
            <a:extLst>
              <a:ext uri="{FF2B5EF4-FFF2-40B4-BE49-F238E27FC236}">
                <a16:creationId xmlns:a16="http://schemas.microsoft.com/office/drawing/2014/main" id="{870305BA-BC81-56ED-E20B-2D5D41E695F8}"/>
              </a:ext>
            </a:extLst>
          </p:cNvPr>
          <p:cNvSpPr>
            <a:spLocks noGrp="1"/>
          </p:cNvSpPr>
          <p:nvPr>
            <p:ph type="ftr" sz="quarter" idx="3"/>
          </p:nvPr>
        </p:nvSpPr>
        <p:spPr>
          <a:xfrm rot="5400000">
            <a:off x="9801196" y="2886728"/>
            <a:ext cx="3475320" cy="304801"/>
          </a:xfrm>
          <a:prstGeom prst="rect">
            <a:avLst/>
          </a:prstGeom>
        </p:spPr>
        <p:txBody>
          <a:bodyPr vert="horz" lIns="91440" tIns="45720" rIns="91440" bIns="45720" rtlCol="0" anchor="ctr"/>
          <a:lstStyle>
            <a:lvl1pPr algn="l">
              <a:defRPr sz="1400" b="0" i="0" cap="all" spc="150" baseline="0">
                <a:solidFill>
                  <a:schemeClr val="bg1">
                    <a:lumMod val="75000"/>
                    <a:lumOff val="25000"/>
                  </a:schemeClr>
                </a:solidFill>
              </a:defRPr>
            </a:lvl1pPr>
          </a:lstStyle>
          <a:p>
            <a:r>
              <a:rPr lang="en-US" dirty="0"/>
              <a:t>Presentation title</a:t>
            </a:r>
          </a:p>
        </p:txBody>
      </p:sp>
      <p:sp>
        <p:nvSpPr>
          <p:cNvPr id="3" name="Date Placeholder 3">
            <a:extLst>
              <a:ext uri="{FF2B5EF4-FFF2-40B4-BE49-F238E27FC236}">
                <a16:creationId xmlns:a16="http://schemas.microsoft.com/office/drawing/2014/main" id="{19852A62-9FCC-F35D-576B-3A9CF7D906DC}"/>
              </a:ext>
            </a:extLst>
          </p:cNvPr>
          <p:cNvSpPr>
            <a:spLocks noGrp="1"/>
          </p:cNvSpPr>
          <p:nvPr>
            <p:ph type="dt" sz="half" idx="2"/>
          </p:nvPr>
        </p:nvSpPr>
        <p:spPr>
          <a:xfrm rot="5400000">
            <a:off x="10727757" y="5426418"/>
            <a:ext cx="1613124" cy="313872"/>
          </a:xfrm>
          <a:prstGeom prst="rect">
            <a:avLst/>
          </a:prstGeom>
        </p:spPr>
        <p:txBody>
          <a:bodyPr vert="horz" lIns="91440" tIns="45720" rIns="91440" bIns="45720" rtlCol="0" anchor="ctr"/>
          <a:lstStyle>
            <a:lvl1pPr algn="r">
              <a:defRPr sz="1400" b="0" i="0" cap="all" spc="150" baseline="0">
                <a:solidFill>
                  <a:schemeClr val="bg1">
                    <a:lumMod val="75000"/>
                    <a:lumOff val="25000"/>
                  </a:schemeClr>
                </a:solidFill>
              </a:defRPr>
            </a:lvl1pPr>
          </a:lstStyle>
          <a:p>
            <a:fld id="{9A407B6D-4EF2-46B1-90CE-F72E9577ACD9}" type="datetime1">
              <a:rPr lang="en-US" smtClean="0"/>
              <a:t>7/29/2025</a:t>
            </a:fld>
            <a:endParaRPr lang="en-US" dirty="0"/>
          </a:p>
        </p:txBody>
      </p:sp>
    </p:spTree>
    <p:extLst>
      <p:ext uri="{BB962C8B-B14F-4D97-AF65-F5344CB8AC3E}">
        <p14:creationId xmlns:p14="http://schemas.microsoft.com/office/powerpoint/2010/main" val="182565373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able">
    <p:bg>
      <p:bgPr>
        <a:solidFill>
          <a:schemeClr val="tx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46111" y="609600"/>
            <a:ext cx="10238392" cy="1243648"/>
          </a:xfrm>
          <a:prstGeom prst="rect">
            <a:avLst/>
          </a:prstGeom>
        </p:spPr>
        <p:txBody>
          <a:bodyPr anchor="ctr"/>
          <a:lstStyle>
            <a:lvl1pPr>
              <a:defRPr sz="3600" cap="all" baseline="0">
                <a:solidFill>
                  <a:schemeClr val="bg1">
                    <a:lumMod val="75000"/>
                    <a:lumOff val="25000"/>
                  </a:schemeClr>
                </a:solidFill>
              </a:defRPr>
            </a:lvl1pPr>
          </a:lstStyle>
          <a:p>
            <a:r>
              <a:rPr lang="en-US" dirty="0"/>
              <a:t>Click to add title</a:t>
            </a:r>
          </a:p>
        </p:txBody>
      </p:sp>
      <p:sp>
        <p:nvSpPr>
          <p:cNvPr id="6" name="Table Placeholder 5">
            <a:extLst>
              <a:ext uri="{FF2B5EF4-FFF2-40B4-BE49-F238E27FC236}">
                <a16:creationId xmlns:a16="http://schemas.microsoft.com/office/drawing/2014/main" id="{7B6D69E5-7A08-BC78-BCE3-11E38F6150D4}"/>
              </a:ext>
            </a:extLst>
          </p:cNvPr>
          <p:cNvSpPr>
            <a:spLocks noGrp="1"/>
          </p:cNvSpPr>
          <p:nvPr>
            <p:ph type="tbl" sz="quarter" idx="15"/>
          </p:nvPr>
        </p:nvSpPr>
        <p:spPr>
          <a:xfrm>
            <a:off x="646113" y="2035175"/>
            <a:ext cx="10237787" cy="4213225"/>
          </a:xfrm>
        </p:spPr>
        <p:txBody>
          <a:bodyPr/>
          <a:lstStyle>
            <a:lvl1pPr>
              <a:buClr>
                <a:schemeClr val="accent5"/>
              </a:buClr>
              <a:defRPr/>
            </a:lvl1pPr>
          </a:lstStyle>
          <a:p>
            <a:r>
              <a:rPr lang="en-US"/>
              <a:t>Click icon to add table</a:t>
            </a:r>
            <a:endParaRPr lang="en-US" dirty="0"/>
          </a:p>
        </p:txBody>
      </p:sp>
      <p:sp>
        <p:nvSpPr>
          <p:cNvPr id="8" name="Slide Number Placeholder 5">
            <a:extLst>
              <a:ext uri="{FF2B5EF4-FFF2-40B4-BE49-F238E27FC236}">
                <a16:creationId xmlns:a16="http://schemas.microsoft.com/office/drawing/2014/main" id="{CAF87D01-09AC-BFDF-523E-9A386E3D5BF3}"/>
              </a:ext>
            </a:extLst>
          </p:cNvPr>
          <p:cNvSpPr>
            <a:spLocks noGrp="1"/>
          </p:cNvSpPr>
          <p:nvPr>
            <p:ph type="sldNum" sz="quarter" idx="4"/>
          </p:nvPr>
        </p:nvSpPr>
        <p:spPr bwMode="gray">
          <a:xfrm>
            <a:off x="11110685" y="295729"/>
            <a:ext cx="838199" cy="767687"/>
          </a:xfrm>
          <a:prstGeom prst="rect">
            <a:avLst/>
          </a:prstGeom>
        </p:spPr>
        <p:txBody>
          <a:bodyPr vert="horz" lIns="91440" tIns="45720" rIns="91440" bIns="45720" rtlCol="0" anchor="b"/>
          <a:lstStyle>
            <a:lvl1pPr algn="ctr">
              <a:defRPr sz="2800" b="1" i="0" baseline="0">
                <a:solidFill>
                  <a:schemeClr val="bg1">
                    <a:lumMod val="75000"/>
                    <a:lumOff val="25000"/>
                  </a:schemeClr>
                </a:solidFill>
              </a:defRPr>
            </a:lvl1pPr>
          </a:lstStyle>
          <a:p>
            <a:fld id="{D57F1E4F-1CFF-5643-939E-02111984F565}" type="slidenum">
              <a:rPr lang="en-US" smtClean="0"/>
              <a:pPr/>
              <a:t>‹#›</a:t>
            </a:fld>
            <a:endParaRPr lang="en-US" dirty="0"/>
          </a:p>
        </p:txBody>
      </p:sp>
      <p:sp>
        <p:nvSpPr>
          <p:cNvPr id="4" name="Footer Placeholder 4">
            <a:extLst>
              <a:ext uri="{FF2B5EF4-FFF2-40B4-BE49-F238E27FC236}">
                <a16:creationId xmlns:a16="http://schemas.microsoft.com/office/drawing/2014/main" id="{7787F92C-6129-374B-AC33-0BF37E93C122}"/>
              </a:ext>
            </a:extLst>
          </p:cNvPr>
          <p:cNvSpPr>
            <a:spLocks noGrp="1"/>
          </p:cNvSpPr>
          <p:nvPr>
            <p:ph type="ftr" sz="quarter" idx="3"/>
          </p:nvPr>
        </p:nvSpPr>
        <p:spPr>
          <a:xfrm rot="5400000">
            <a:off x="9801196" y="2886728"/>
            <a:ext cx="3475320" cy="304801"/>
          </a:xfrm>
          <a:prstGeom prst="rect">
            <a:avLst/>
          </a:prstGeom>
        </p:spPr>
        <p:txBody>
          <a:bodyPr vert="horz" lIns="91440" tIns="45720" rIns="91440" bIns="45720" rtlCol="0" anchor="ctr"/>
          <a:lstStyle>
            <a:lvl1pPr algn="l">
              <a:defRPr sz="1400" b="0" i="0" cap="all" spc="150" baseline="0">
                <a:solidFill>
                  <a:schemeClr val="bg1">
                    <a:lumMod val="75000"/>
                    <a:lumOff val="25000"/>
                  </a:schemeClr>
                </a:solidFill>
              </a:defRPr>
            </a:lvl1pPr>
          </a:lstStyle>
          <a:p>
            <a:r>
              <a:rPr lang="en-US" dirty="0"/>
              <a:t>Presentation title</a:t>
            </a:r>
          </a:p>
        </p:txBody>
      </p:sp>
      <p:sp>
        <p:nvSpPr>
          <p:cNvPr id="3" name="Date Placeholder 3">
            <a:extLst>
              <a:ext uri="{FF2B5EF4-FFF2-40B4-BE49-F238E27FC236}">
                <a16:creationId xmlns:a16="http://schemas.microsoft.com/office/drawing/2014/main" id="{3F384D68-6CA3-DF1A-6774-1B19B01C18D0}"/>
              </a:ext>
            </a:extLst>
          </p:cNvPr>
          <p:cNvSpPr>
            <a:spLocks noGrp="1"/>
          </p:cNvSpPr>
          <p:nvPr>
            <p:ph type="dt" sz="half" idx="2"/>
          </p:nvPr>
        </p:nvSpPr>
        <p:spPr>
          <a:xfrm rot="5400000">
            <a:off x="10727757" y="5426418"/>
            <a:ext cx="1613124" cy="313872"/>
          </a:xfrm>
          <a:prstGeom prst="rect">
            <a:avLst/>
          </a:prstGeom>
        </p:spPr>
        <p:txBody>
          <a:bodyPr vert="horz" lIns="91440" tIns="45720" rIns="91440" bIns="45720" rtlCol="0" anchor="ctr"/>
          <a:lstStyle>
            <a:lvl1pPr algn="r">
              <a:defRPr sz="1400" b="0" i="0" cap="all" spc="150" baseline="0">
                <a:solidFill>
                  <a:schemeClr val="bg1">
                    <a:lumMod val="75000"/>
                    <a:lumOff val="25000"/>
                  </a:schemeClr>
                </a:solidFill>
              </a:defRPr>
            </a:lvl1pPr>
          </a:lstStyle>
          <a:p>
            <a:fld id="{3A62BBD8-00B0-44DA-B91E-B280499F38AF}" type="datetime1">
              <a:rPr lang="en-US" smtClean="0"/>
              <a:t>7/29/2025</a:t>
            </a:fld>
            <a:endParaRPr lang="en-US" dirty="0"/>
          </a:p>
        </p:txBody>
      </p:sp>
    </p:spTree>
    <p:extLst>
      <p:ext uri="{BB962C8B-B14F-4D97-AF65-F5344CB8AC3E}">
        <p14:creationId xmlns:p14="http://schemas.microsoft.com/office/powerpoint/2010/main" val="9997567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 Pictur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9E49D32-7E02-6995-B5F5-934D0B438C53}"/>
              </a:ext>
              <a:ext uri="{C183D7F6-B498-43B3-948B-1728B52AA6E4}">
                <adec:decorative xmlns:adec="http://schemas.microsoft.com/office/drawing/2017/decorative" val="1"/>
              </a:ext>
            </a:extLst>
          </p:cNvPr>
          <p:cNvPicPr>
            <a:picLocks noChangeAspect="1"/>
          </p:cNvPicPr>
          <p:nvPr userDrawn="1"/>
        </p:nvPicPr>
        <p:blipFill rotWithShape="1">
          <a:blip r:embed="rId2" cstate="screen">
            <a:alphaModFix amt="70000"/>
            <a:duotone>
              <a:schemeClr val="accent5">
                <a:shade val="45000"/>
                <a:satMod val="135000"/>
              </a:schemeClr>
              <a:prstClr val="white"/>
            </a:duotone>
            <a:extLst>
              <a:ext uri="{BEBA8EAE-BF5A-486C-A8C5-ECC9F3942E4B}">
                <a14:imgProps xmlns:a14="http://schemas.microsoft.com/office/drawing/2010/main">
                  <a14:imgLayer r:embed="rId3">
                    <a14:imgEffect>
                      <a14:brightnessContrast bright="-40000"/>
                    </a14:imgEffect>
                  </a14:imgLayer>
                </a14:imgProps>
              </a:ext>
              <a:ext uri="{28A0092B-C50C-407E-A947-70E740481C1C}">
                <a14:useLocalDpi xmlns:a14="http://schemas.microsoft.com/office/drawing/2010/main"/>
              </a:ext>
            </a:extLst>
          </a:blip>
          <a:srcRect/>
          <a:stretch/>
        </p:blipFill>
        <p:spPr>
          <a:xfrm rot="16200000">
            <a:off x="7100963" y="4592380"/>
            <a:ext cx="1794306" cy="1590706"/>
          </a:xfrm>
          <a:prstGeom prst="rect">
            <a:avLst/>
          </a:prstGeom>
        </p:spPr>
      </p:pic>
      <p:pic>
        <p:nvPicPr>
          <p:cNvPr id="11" name="Graphic 10">
            <a:extLst>
              <a:ext uri="{FF2B5EF4-FFF2-40B4-BE49-F238E27FC236}">
                <a16:creationId xmlns:a16="http://schemas.microsoft.com/office/drawing/2014/main" id="{04D218B9-452E-86CD-0D08-9F67028FE29F}"/>
              </a:ext>
              <a:ext uri="{C183D7F6-B498-43B3-948B-1728B52AA6E4}">
                <adec:decorative xmlns:adec="http://schemas.microsoft.com/office/drawing/2017/decorative" val="1"/>
              </a:ext>
            </a:extLst>
          </p:cNvPr>
          <p:cNvPicPr>
            <a:picLocks noChangeAspect="1"/>
          </p:cNvPicPr>
          <p:nvPr userDrawn="1"/>
        </p:nvPicPr>
        <p:blipFill rotWithShape="1">
          <a:blip r:embed="rId4" cstate="screen">
            <a:alphaModFix amt="50000"/>
            <a:duotone>
              <a:schemeClr val="accent5">
                <a:shade val="45000"/>
                <a:satMod val="135000"/>
              </a:schemeClr>
              <a:prstClr val="white"/>
            </a:duotone>
            <a:extLst>
              <a:ext uri="{BEBA8EAE-BF5A-486C-A8C5-ECC9F3942E4B}">
                <a14:imgProps xmlns:a14="http://schemas.microsoft.com/office/drawing/2010/main">
                  <a14:imgLayer r:embed="rId5">
                    <a14:imgEffect>
                      <a14:sharpenSoften amount="50000"/>
                    </a14:imgEffect>
                    <a14:imgEffect>
                      <a14:brightnessContrast bright="-40000"/>
                    </a14:imgEffect>
                  </a14:imgLayer>
                </a14:imgProps>
              </a:ext>
              <a:ext uri="{28A0092B-C50C-407E-A947-70E740481C1C}">
                <a14:useLocalDpi xmlns:a14="http://schemas.microsoft.com/office/drawing/2010/main"/>
              </a:ext>
            </a:extLst>
          </a:blip>
          <a:srcRect/>
          <a:stretch/>
        </p:blipFill>
        <p:spPr>
          <a:xfrm>
            <a:off x="-1" y="-1"/>
            <a:ext cx="1978075" cy="2009885"/>
          </a:xfrm>
          <a:prstGeom prst="rect">
            <a:avLst/>
          </a:prstGeom>
        </p:spPr>
      </p:pic>
      <p:cxnSp>
        <p:nvCxnSpPr>
          <p:cNvPr id="16" name="Straight Connector 15">
            <a:extLst>
              <a:ext uri="{FF2B5EF4-FFF2-40B4-BE49-F238E27FC236}">
                <a16:creationId xmlns:a16="http://schemas.microsoft.com/office/drawing/2014/main" id="{8BACA99D-5B58-73F1-094E-AB921A7F61C4}"/>
              </a:ext>
              <a:ext uri="{C183D7F6-B498-43B3-948B-1728B52AA6E4}">
                <adec:decorative xmlns:adec="http://schemas.microsoft.com/office/drawing/2017/decorative" val="1"/>
              </a:ext>
            </a:extLst>
          </p:cNvPr>
          <p:cNvCxnSpPr/>
          <p:nvPr userDrawn="1"/>
        </p:nvCxnSpPr>
        <p:spPr>
          <a:xfrm>
            <a:off x="8329409" y="295728"/>
            <a:ext cx="0" cy="6259437"/>
          </a:xfrm>
          <a:prstGeom prst="line">
            <a:avLst/>
          </a:prstGeom>
          <a:noFill/>
          <a:ln w="15875">
            <a:solidFill>
              <a:schemeClr val="accent5"/>
            </a:solidFill>
          </a:ln>
          <a:effectLst/>
        </p:spPr>
        <p:style>
          <a:lnRef idx="1">
            <a:schemeClr val="accent1"/>
          </a:lnRef>
          <a:fillRef idx="3">
            <a:schemeClr val="accent1"/>
          </a:fillRef>
          <a:effectRef idx="2">
            <a:schemeClr val="accent1"/>
          </a:effectRef>
          <a:fontRef idx="minor">
            <a:schemeClr val="lt1"/>
          </a:fontRef>
        </p:style>
      </p:cxnSp>
      <p:sp>
        <p:nvSpPr>
          <p:cNvPr id="2" name="Title 1"/>
          <p:cNvSpPr>
            <a:spLocks noGrp="1"/>
          </p:cNvSpPr>
          <p:nvPr>
            <p:ph type="title" hasCustomPrompt="1"/>
          </p:nvPr>
        </p:nvSpPr>
        <p:spPr>
          <a:xfrm>
            <a:off x="1154956" y="1063416"/>
            <a:ext cx="6742629" cy="4675705"/>
          </a:xfrm>
          <a:prstGeom prst="rect">
            <a:avLst/>
          </a:prstGeom>
        </p:spPr>
        <p:txBody>
          <a:bodyPr anchor="b"/>
          <a:lstStyle>
            <a:lvl1pPr algn="l">
              <a:defRPr sz="6000" b="0" cap="all" baseline="0">
                <a:solidFill>
                  <a:schemeClr val="bg1">
                    <a:lumMod val="75000"/>
                    <a:lumOff val="25000"/>
                  </a:schemeClr>
                </a:solidFill>
              </a:defRPr>
            </a:lvl1pPr>
          </a:lstStyle>
          <a:p>
            <a:r>
              <a:rPr lang="en-US" dirty="0"/>
              <a:t>Click to add title</a:t>
            </a:r>
          </a:p>
        </p:txBody>
      </p:sp>
      <p:sp>
        <p:nvSpPr>
          <p:cNvPr id="8" name="Picture Placeholder 7">
            <a:extLst>
              <a:ext uri="{FF2B5EF4-FFF2-40B4-BE49-F238E27FC236}">
                <a16:creationId xmlns:a16="http://schemas.microsoft.com/office/drawing/2014/main" id="{55E12CB0-2C35-CEF5-3F43-62E8FFE9FEA2}"/>
              </a:ext>
            </a:extLst>
          </p:cNvPr>
          <p:cNvSpPr>
            <a:spLocks noGrp="1"/>
          </p:cNvSpPr>
          <p:nvPr>
            <p:ph type="pic" sz="quarter" idx="10"/>
          </p:nvPr>
        </p:nvSpPr>
        <p:spPr>
          <a:xfrm>
            <a:off x="8336103" y="305457"/>
            <a:ext cx="2847975" cy="6236208"/>
          </a:xfrm>
        </p:spPr>
        <p:txBody>
          <a:bodyPr/>
          <a:lstStyle>
            <a:lvl1pPr marL="0" indent="0" algn="ctr">
              <a:buNone/>
              <a:defRPr sz="1600"/>
            </a:lvl1pPr>
          </a:lstStyle>
          <a:p>
            <a:r>
              <a:rPr lang="en-US"/>
              <a:t>Click icon to add picture</a:t>
            </a:r>
            <a:endParaRPr lang="en-US" dirty="0"/>
          </a:p>
        </p:txBody>
      </p:sp>
      <p:sp>
        <p:nvSpPr>
          <p:cNvPr id="14" name="Slide Number Placeholder 5">
            <a:extLst>
              <a:ext uri="{FF2B5EF4-FFF2-40B4-BE49-F238E27FC236}">
                <a16:creationId xmlns:a16="http://schemas.microsoft.com/office/drawing/2014/main" id="{5C8BEA0D-8FFB-EFAC-0692-8DF5DE597450}"/>
              </a:ext>
            </a:extLst>
          </p:cNvPr>
          <p:cNvSpPr>
            <a:spLocks noGrp="1"/>
          </p:cNvSpPr>
          <p:nvPr>
            <p:ph type="sldNum" sz="quarter" idx="4"/>
          </p:nvPr>
        </p:nvSpPr>
        <p:spPr bwMode="gray">
          <a:xfrm>
            <a:off x="11110685" y="295729"/>
            <a:ext cx="838199" cy="767687"/>
          </a:xfrm>
          <a:prstGeom prst="rect">
            <a:avLst/>
          </a:prstGeom>
        </p:spPr>
        <p:txBody>
          <a:bodyPr vert="horz" lIns="91440" tIns="45720" rIns="91440" bIns="45720" rtlCol="0" anchor="b"/>
          <a:lstStyle>
            <a:lvl1pPr algn="ctr">
              <a:defRPr sz="2800" b="1" i="0" baseline="0">
                <a:solidFill>
                  <a:schemeClr val="bg1">
                    <a:lumMod val="75000"/>
                    <a:lumOff val="25000"/>
                  </a:schemeClr>
                </a:solidFill>
              </a:defRPr>
            </a:lvl1pPr>
          </a:lstStyle>
          <a:p>
            <a:fld id="{D57F1E4F-1CFF-5643-939E-02111984F565}" type="slidenum">
              <a:rPr lang="en-US" smtClean="0"/>
              <a:pPr/>
              <a:t>‹#›</a:t>
            </a:fld>
            <a:endParaRPr lang="en-US" dirty="0"/>
          </a:p>
        </p:txBody>
      </p:sp>
      <p:sp>
        <p:nvSpPr>
          <p:cNvPr id="6" name="Footer Placeholder 4">
            <a:extLst>
              <a:ext uri="{FF2B5EF4-FFF2-40B4-BE49-F238E27FC236}">
                <a16:creationId xmlns:a16="http://schemas.microsoft.com/office/drawing/2014/main" id="{70F4EEFE-BF6E-3C7A-54B6-7728A6E51F46}"/>
              </a:ext>
            </a:extLst>
          </p:cNvPr>
          <p:cNvSpPr>
            <a:spLocks noGrp="1"/>
          </p:cNvSpPr>
          <p:nvPr>
            <p:ph type="ftr" sz="quarter" idx="3"/>
          </p:nvPr>
        </p:nvSpPr>
        <p:spPr>
          <a:xfrm rot="5400000">
            <a:off x="9801196" y="2886728"/>
            <a:ext cx="3475320" cy="304801"/>
          </a:xfrm>
          <a:prstGeom prst="rect">
            <a:avLst/>
          </a:prstGeom>
        </p:spPr>
        <p:txBody>
          <a:bodyPr vert="horz" lIns="91440" tIns="45720" rIns="91440" bIns="45720" rtlCol="0" anchor="ctr"/>
          <a:lstStyle>
            <a:lvl1pPr algn="l">
              <a:defRPr sz="1400" b="0" i="0" cap="all" spc="150" baseline="0">
                <a:solidFill>
                  <a:schemeClr val="bg1">
                    <a:lumMod val="75000"/>
                    <a:lumOff val="25000"/>
                  </a:schemeClr>
                </a:solidFill>
              </a:defRPr>
            </a:lvl1pPr>
          </a:lstStyle>
          <a:p>
            <a:r>
              <a:rPr lang="en-US" dirty="0"/>
              <a:t>Presentation title</a:t>
            </a:r>
          </a:p>
        </p:txBody>
      </p:sp>
      <p:sp>
        <p:nvSpPr>
          <p:cNvPr id="3" name="Date Placeholder 3">
            <a:extLst>
              <a:ext uri="{FF2B5EF4-FFF2-40B4-BE49-F238E27FC236}">
                <a16:creationId xmlns:a16="http://schemas.microsoft.com/office/drawing/2014/main" id="{B15A696F-4F73-1678-9973-0EA3B62D88B0}"/>
              </a:ext>
            </a:extLst>
          </p:cNvPr>
          <p:cNvSpPr>
            <a:spLocks noGrp="1"/>
          </p:cNvSpPr>
          <p:nvPr>
            <p:ph type="dt" sz="half" idx="2"/>
          </p:nvPr>
        </p:nvSpPr>
        <p:spPr>
          <a:xfrm rot="5400000">
            <a:off x="10727757" y="5426418"/>
            <a:ext cx="1613124" cy="313872"/>
          </a:xfrm>
          <a:prstGeom prst="rect">
            <a:avLst/>
          </a:prstGeom>
        </p:spPr>
        <p:txBody>
          <a:bodyPr vert="horz" lIns="91440" tIns="45720" rIns="91440" bIns="45720" rtlCol="0" anchor="ctr"/>
          <a:lstStyle>
            <a:lvl1pPr algn="r">
              <a:defRPr sz="1400" b="0" i="0" cap="all" spc="150" baseline="0">
                <a:solidFill>
                  <a:schemeClr val="bg1">
                    <a:lumMod val="75000"/>
                    <a:lumOff val="25000"/>
                  </a:schemeClr>
                </a:solidFill>
              </a:defRPr>
            </a:lvl1pPr>
          </a:lstStyle>
          <a:p>
            <a:fld id="{69CF978F-742F-4396-8C45-8D7AF4520570}" type="datetime1">
              <a:rPr lang="en-US" smtClean="0"/>
              <a:t>7/29/2025</a:t>
            </a:fld>
            <a:endParaRPr lang="en-US" dirty="0"/>
          </a:p>
        </p:txBody>
      </p:sp>
    </p:spTree>
    <p:extLst>
      <p:ext uri="{BB962C8B-B14F-4D97-AF65-F5344CB8AC3E}">
        <p14:creationId xmlns:p14="http://schemas.microsoft.com/office/powerpoint/2010/main" val="72462404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wo Conten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46111" y="601662"/>
            <a:ext cx="10225089" cy="1251585"/>
          </a:xfrm>
          <a:prstGeom prst="rect">
            <a:avLst/>
          </a:prstGeom>
        </p:spPr>
        <p:txBody>
          <a:bodyPr anchor="ctr"/>
          <a:lstStyle>
            <a:lvl1pPr>
              <a:defRPr sz="3600" cap="all" baseline="0">
                <a:solidFill>
                  <a:schemeClr val="bg1">
                    <a:lumMod val="75000"/>
                    <a:lumOff val="25000"/>
                  </a:schemeClr>
                </a:solidFill>
              </a:defRPr>
            </a:lvl1pPr>
          </a:lstStyle>
          <a:p>
            <a:r>
              <a:rPr lang="en-US" dirty="0"/>
              <a:t>Click to add title</a:t>
            </a:r>
          </a:p>
        </p:txBody>
      </p:sp>
      <p:sp>
        <p:nvSpPr>
          <p:cNvPr id="3" name="Content Placeholder 3">
            <a:extLst>
              <a:ext uri="{FF2B5EF4-FFF2-40B4-BE49-F238E27FC236}">
                <a16:creationId xmlns:a16="http://schemas.microsoft.com/office/drawing/2014/main" id="{04B29688-DF70-05FA-D6B7-761E114D045A}"/>
              </a:ext>
            </a:extLst>
          </p:cNvPr>
          <p:cNvSpPr>
            <a:spLocks noGrp="1"/>
          </p:cNvSpPr>
          <p:nvPr>
            <p:ph sz="half" idx="2" hasCustomPrompt="1"/>
          </p:nvPr>
        </p:nvSpPr>
        <p:spPr>
          <a:xfrm>
            <a:off x="646110" y="2149929"/>
            <a:ext cx="6199724" cy="4028622"/>
          </a:xfrm>
        </p:spPr>
        <p:txBody>
          <a:bodyPr>
            <a:normAutofit/>
          </a:bodyPr>
          <a:lstStyle>
            <a:lvl1pPr marL="0" indent="0">
              <a:buClr>
                <a:schemeClr val="accent5"/>
              </a:buClr>
              <a:buSzPct val="100000"/>
              <a:buFont typeface="Arial" panose="020B0604020202020204" pitchFamily="34" charset="0"/>
              <a:buNone/>
              <a:defRPr sz="1800">
                <a:solidFill>
                  <a:schemeClr val="bg1">
                    <a:lumMod val="75000"/>
                    <a:lumOff val="25000"/>
                  </a:schemeClr>
                </a:solidFill>
                <a:latin typeface="+mn-lt"/>
              </a:defRPr>
            </a:lvl1pPr>
            <a:lvl2pPr marL="742950" indent="-285750">
              <a:buClr>
                <a:schemeClr val="accent5"/>
              </a:buClr>
              <a:buSzPct val="100000"/>
              <a:buFont typeface="Arial" panose="020B0604020202020204" pitchFamily="34" charset="0"/>
              <a:buChar char="•"/>
              <a:defRPr sz="1800">
                <a:solidFill>
                  <a:schemeClr val="bg1">
                    <a:lumMod val="75000"/>
                    <a:lumOff val="25000"/>
                  </a:schemeClr>
                </a:solidFill>
                <a:latin typeface="+mn-lt"/>
              </a:defRPr>
            </a:lvl2pPr>
            <a:lvl3pPr marL="1200150" indent="-285750">
              <a:buClr>
                <a:schemeClr val="accent5"/>
              </a:buClr>
              <a:buSzPct val="100000"/>
              <a:buFont typeface="Arial" panose="020B0604020202020204" pitchFamily="34" charset="0"/>
              <a:buChar char="•"/>
              <a:defRPr sz="1800">
                <a:solidFill>
                  <a:schemeClr val="bg1">
                    <a:lumMod val="75000"/>
                    <a:lumOff val="25000"/>
                  </a:schemeClr>
                </a:solidFill>
                <a:latin typeface="+mn-lt"/>
              </a:defRPr>
            </a:lvl3pPr>
            <a:lvl4pPr marL="1657350" indent="-285750">
              <a:buClr>
                <a:schemeClr val="accent5"/>
              </a:buClr>
              <a:buSzPct val="100000"/>
              <a:buFont typeface="Arial" panose="020B0604020202020204" pitchFamily="34" charset="0"/>
              <a:buChar char="•"/>
              <a:defRPr sz="1800">
                <a:solidFill>
                  <a:schemeClr val="bg1">
                    <a:lumMod val="75000"/>
                    <a:lumOff val="25000"/>
                  </a:schemeClr>
                </a:solidFill>
                <a:latin typeface="+mn-lt"/>
              </a:defRPr>
            </a:lvl4pPr>
            <a:lvl5pPr marL="2114550" indent="-285750">
              <a:buClr>
                <a:schemeClr val="accent5"/>
              </a:buClr>
              <a:buSzPct val="100000"/>
              <a:buFont typeface="Arial" panose="020B0604020202020204" pitchFamily="34" charset="0"/>
              <a:buChar char="•"/>
              <a:defRPr sz="1800">
                <a:solidFill>
                  <a:schemeClr val="bg1">
                    <a:lumMod val="75000"/>
                    <a:lumOff val="25000"/>
                  </a:schemeClr>
                </a:solidFill>
                <a:latin typeface="+mn-lt"/>
              </a:defRPr>
            </a:lvl5pPr>
            <a:lvl6pPr>
              <a:defRPr sz="1200"/>
            </a:lvl6pPr>
            <a:lvl7pPr>
              <a:defRPr sz="1200"/>
            </a:lvl7pPr>
            <a:lvl8pPr>
              <a:defRPr sz="1200"/>
            </a:lvl8pPr>
            <a:lvl9pPr>
              <a:defRPr sz="1200"/>
            </a:lvl9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5">
            <a:extLst>
              <a:ext uri="{FF2B5EF4-FFF2-40B4-BE49-F238E27FC236}">
                <a16:creationId xmlns:a16="http://schemas.microsoft.com/office/drawing/2014/main" id="{6594AC0E-FD4A-515B-8B99-4BDDECAD7DCA}"/>
              </a:ext>
            </a:extLst>
          </p:cNvPr>
          <p:cNvSpPr>
            <a:spLocks noGrp="1"/>
          </p:cNvSpPr>
          <p:nvPr>
            <p:ph sz="quarter" idx="4" hasCustomPrompt="1"/>
          </p:nvPr>
        </p:nvSpPr>
        <p:spPr>
          <a:xfrm>
            <a:off x="7211786" y="2149929"/>
            <a:ext cx="3659414" cy="4028622"/>
          </a:xfrm>
        </p:spPr>
        <p:txBody>
          <a:bodyPr>
            <a:normAutofit/>
          </a:bodyPr>
          <a:lstStyle>
            <a:lvl1pPr marL="342900" indent="-342900">
              <a:buClr>
                <a:schemeClr val="accent5"/>
              </a:buClr>
              <a:buSzPct val="100000"/>
              <a:buFont typeface="Arial" panose="020B0604020202020204" pitchFamily="34" charset="0"/>
              <a:buChar char="•"/>
              <a:defRPr sz="1800">
                <a:solidFill>
                  <a:schemeClr val="bg1">
                    <a:lumMod val="75000"/>
                    <a:lumOff val="25000"/>
                  </a:schemeClr>
                </a:solidFill>
                <a:latin typeface="+mn-lt"/>
              </a:defRPr>
            </a:lvl1pPr>
            <a:lvl2pPr marL="742950" indent="-285750">
              <a:buClr>
                <a:schemeClr val="accent5"/>
              </a:buClr>
              <a:buSzPct val="100000"/>
              <a:buFont typeface="Arial" panose="020B0604020202020204" pitchFamily="34" charset="0"/>
              <a:buChar char="•"/>
              <a:defRPr sz="1800">
                <a:solidFill>
                  <a:schemeClr val="bg1">
                    <a:lumMod val="75000"/>
                    <a:lumOff val="25000"/>
                  </a:schemeClr>
                </a:solidFill>
                <a:latin typeface="+mn-lt"/>
              </a:defRPr>
            </a:lvl2pPr>
            <a:lvl3pPr marL="1143000" indent="-228600">
              <a:buClr>
                <a:schemeClr val="accent5"/>
              </a:buClr>
              <a:buSzPct val="100000"/>
              <a:buFont typeface="Arial" panose="020B0604020202020204" pitchFamily="34" charset="0"/>
              <a:buChar char="•"/>
              <a:defRPr sz="1800">
                <a:solidFill>
                  <a:schemeClr val="bg1">
                    <a:lumMod val="75000"/>
                    <a:lumOff val="25000"/>
                  </a:schemeClr>
                </a:solidFill>
                <a:latin typeface="+mn-lt"/>
              </a:defRPr>
            </a:lvl3pPr>
            <a:lvl4pPr marL="1600200" indent="-228600">
              <a:buClr>
                <a:schemeClr val="accent5"/>
              </a:buClr>
              <a:buSzPct val="100000"/>
              <a:buFont typeface="Arial" panose="020B0604020202020204" pitchFamily="34" charset="0"/>
              <a:buChar char="•"/>
              <a:defRPr sz="1800">
                <a:solidFill>
                  <a:schemeClr val="bg1">
                    <a:lumMod val="75000"/>
                    <a:lumOff val="25000"/>
                  </a:schemeClr>
                </a:solidFill>
                <a:latin typeface="+mn-lt"/>
              </a:defRPr>
            </a:lvl4pPr>
            <a:lvl5pPr marL="2057400" indent="-228600">
              <a:buClr>
                <a:schemeClr val="accent5"/>
              </a:buClr>
              <a:buSzPct val="100000"/>
              <a:buFont typeface="Arial" panose="020B0604020202020204" pitchFamily="34" charset="0"/>
              <a:buChar char="•"/>
              <a:defRPr sz="1800">
                <a:solidFill>
                  <a:schemeClr val="bg1">
                    <a:lumMod val="75000"/>
                    <a:lumOff val="25000"/>
                  </a:schemeClr>
                </a:solidFill>
                <a:latin typeface="+mn-lt"/>
              </a:defRPr>
            </a:lvl5pPr>
            <a:lvl6pPr>
              <a:defRPr sz="1200"/>
            </a:lvl6pPr>
            <a:lvl7pPr>
              <a:defRPr sz="1200"/>
            </a:lvl7pPr>
            <a:lvl8pPr>
              <a:defRPr sz="1200"/>
            </a:lvl8pPr>
            <a:lvl9pPr>
              <a:defRPr sz="1200"/>
            </a:lvl9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Slide Number Placeholder 5">
            <a:extLst>
              <a:ext uri="{FF2B5EF4-FFF2-40B4-BE49-F238E27FC236}">
                <a16:creationId xmlns:a16="http://schemas.microsoft.com/office/drawing/2014/main" id="{CC0FB981-7729-AE9A-8F6A-B6F87A64758B}"/>
              </a:ext>
            </a:extLst>
          </p:cNvPr>
          <p:cNvSpPr>
            <a:spLocks noGrp="1"/>
          </p:cNvSpPr>
          <p:nvPr>
            <p:ph type="sldNum" sz="quarter" idx="12"/>
          </p:nvPr>
        </p:nvSpPr>
        <p:spPr bwMode="gray">
          <a:xfrm>
            <a:off x="11110685" y="295729"/>
            <a:ext cx="838199" cy="767687"/>
          </a:xfrm>
          <a:prstGeom prst="rect">
            <a:avLst/>
          </a:prstGeom>
        </p:spPr>
        <p:txBody>
          <a:bodyPr vert="horz" lIns="91440" tIns="45720" rIns="91440" bIns="45720" rtlCol="0" anchor="b"/>
          <a:lstStyle>
            <a:lvl1pPr algn="ctr">
              <a:defRPr sz="2800" b="1" i="0" baseline="0">
                <a:solidFill>
                  <a:schemeClr val="bg1">
                    <a:lumMod val="75000"/>
                    <a:lumOff val="25000"/>
                  </a:schemeClr>
                </a:solidFill>
              </a:defRPr>
            </a:lvl1pPr>
          </a:lstStyle>
          <a:p>
            <a:fld id="{D57F1E4F-1CFF-5643-939E-02111984F565}" type="slidenum">
              <a:rPr lang="en-US" smtClean="0"/>
              <a:pPr/>
              <a:t>‹#›</a:t>
            </a:fld>
            <a:endParaRPr lang="en-US" dirty="0"/>
          </a:p>
        </p:txBody>
      </p:sp>
      <p:sp>
        <p:nvSpPr>
          <p:cNvPr id="6" name="Footer Placeholder 4">
            <a:extLst>
              <a:ext uri="{FF2B5EF4-FFF2-40B4-BE49-F238E27FC236}">
                <a16:creationId xmlns:a16="http://schemas.microsoft.com/office/drawing/2014/main" id="{B36F2C45-AA33-6953-F362-70B8E58B9F30}"/>
              </a:ext>
            </a:extLst>
          </p:cNvPr>
          <p:cNvSpPr>
            <a:spLocks noGrp="1"/>
          </p:cNvSpPr>
          <p:nvPr>
            <p:ph type="ftr" sz="quarter" idx="3"/>
          </p:nvPr>
        </p:nvSpPr>
        <p:spPr>
          <a:xfrm rot="5400000">
            <a:off x="9801196" y="2886728"/>
            <a:ext cx="3475320" cy="304801"/>
          </a:xfrm>
          <a:prstGeom prst="rect">
            <a:avLst/>
          </a:prstGeom>
        </p:spPr>
        <p:txBody>
          <a:bodyPr vert="horz" lIns="91440" tIns="45720" rIns="91440" bIns="45720" rtlCol="0" anchor="ctr"/>
          <a:lstStyle>
            <a:lvl1pPr algn="l">
              <a:defRPr sz="1400" b="0" i="0" cap="all" spc="150" baseline="0">
                <a:solidFill>
                  <a:schemeClr val="bg1">
                    <a:lumMod val="75000"/>
                    <a:lumOff val="25000"/>
                  </a:schemeClr>
                </a:solidFill>
              </a:defRPr>
            </a:lvl1pPr>
          </a:lstStyle>
          <a:p>
            <a:r>
              <a:rPr lang="en-US" dirty="0"/>
              <a:t>Presentation title</a:t>
            </a:r>
          </a:p>
        </p:txBody>
      </p:sp>
      <p:sp>
        <p:nvSpPr>
          <p:cNvPr id="4" name="Date Placeholder 3">
            <a:extLst>
              <a:ext uri="{FF2B5EF4-FFF2-40B4-BE49-F238E27FC236}">
                <a16:creationId xmlns:a16="http://schemas.microsoft.com/office/drawing/2014/main" id="{405F346C-9289-DAC3-4D24-EDB5A64E4DBA}"/>
              </a:ext>
            </a:extLst>
          </p:cNvPr>
          <p:cNvSpPr>
            <a:spLocks noGrp="1"/>
          </p:cNvSpPr>
          <p:nvPr>
            <p:ph type="dt" sz="half" idx="13"/>
          </p:nvPr>
        </p:nvSpPr>
        <p:spPr>
          <a:xfrm rot="5400000">
            <a:off x="10727757" y="5426418"/>
            <a:ext cx="1613124" cy="313872"/>
          </a:xfrm>
          <a:prstGeom prst="rect">
            <a:avLst/>
          </a:prstGeom>
        </p:spPr>
        <p:txBody>
          <a:bodyPr vert="horz" lIns="91440" tIns="45720" rIns="91440" bIns="45720" rtlCol="0" anchor="ctr"/>
          <a:lstStyle>
            <a:lvl1pPr algn="r">
              <a:defRPr sz="1400" b="0" i="0" cap="all" spc="150" baseline="0">
                <a:solidFill>
                  <a:schemeClr val="bg1">
                    <a:lumMod val="75000"/>
                    <a:lumOff val="25000"/>
                  </a:schemeClr>
                </a:solidFill>
              </a:defRPr>
            </a:lvl1pPr>
          </a:lstStyle>
          <a:p>
            <a:fld id="{2E0B7E05-FC20-44A1-B3B6-E1F90DDD67D7}" type="datetime1">
              <a:rPr lang="en-US" smtClean="0"/>
              <a:t>7/29/2025</a:t>
            </a:fld>
            <a:endParaRPr lang="en-US" dirty="0"/>
          </a:p>
        </p:txBody>
      </p:sp>
    </p:spTree>
    <p:extLst>
      <p:ext uri="{BB962C8B-B14F-4D97-AF65-F5344CB8AC3E}">
        <p14:creationId xmlns:p14="http://schemas.microsoft.com/office/powerpoint/2010/main" val="20910730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32CF485-28BA-4659-B624-AA1C49B2E30F}" type="datetime1">
              <a:rPr lang="en-US" smtClean="0"/>
              <a:t>7/29/2025</a:t>
            </a:fld>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pPr/>
              <a:t>‹#›</a:t>
            </a:fld>
            <a:endParaRPr lang="en-US" dirty="0"/>
          </a:p>
        </p:txBody>
      </p:sp>
    </p:spTree>
    <p:extLst>
      <p:ext uri="{BB962C8B-B14F-4D97-AF65-F5344CB8AC3E}">
        <p14:creationId xmlns:p14="http://schemas.microsoft.com/office/powerpoint/2010/main" val="2976376776"/>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32CF485-28BA-4659-B624-AA1C49B2E30F}" type="datetime1">
              <a:rPr lang="en-US" smtClean="0"/>
              <a:t>7/29/2025</a:t>
            </a:fld>
            <a:endParaRPr lang="en-US" dirty="0"/>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pPr/>
              <a:t>‹#›</a:t>
            </a:fld>
            <a:endParaRPr lang="en-US" dirty="0"/>
          </a:p>
        </p:txBody>
      </p:sp>
    </p:spTree>
    <p:extLst>
      <p:ext uri="{BB962C8B-B14F-4D97-AF65-F5344CB8AC3E}">
        <p14:creationId xmlns:p14="http://schemas.microsoft.com/office/powerpoint/2010/main" val="3244164855"/>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32CF485-28BA-4659-B624-AA1C49B2E30F}" type="datetime1">
              <a:rPr lang="en-US" smtClean="0"/>
              <a:t>7/29/2025</a:t>
            </a:fld>
            <a:endParaRPr lang="en-US" dirty="0"/>
          </a:p>
        </p:txBody>
      </p:sp>
      <p:sp>
        <p:nvSpPr>
          <p:cNvPr id="8" name="Footer Placeholder 7"/>
          <p:cNvSpPr>
            <a:spLocks noGrp="1"/>
          </p:cNvSpPr>
          <p:nvPr>
            <p:ph type="ftr" sz="quarter" idx="11"/>
          </p:nvPr>
        </p:nvSpPr>
        <p:spPr/>
        <p:txBody>
          <a:bodyPr/>
          <a:lstStyle/>
          <a:p>
            <a:r>
              <a:rPr lang="en-US"/>
              <a:t>Presentation title</a:t>
            </a:r>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smtClean="0"/>
              <a:pPr/>
              <a:t>‹#›</a:t>
            </a:fld>
            <a:endParaRPr lang="en-US" dirty="0"/>
          </a:p>
        </p:txBody>
      </p:sp>
    </p:spTree>
    <p:extLst>
      <p:ext uri="{BB962C8B-B14F-4D97-AF65-F5344CB8AC3E}">
        <p14:creationId xmlns:p14="http://schemas.microsoft.com/office/powerpoint/2010/main" val="2483528198"/>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008C049B-BC0B-4B08-98F2-2F28A95589EF}" type="datetime1">
              <a:rPr lang="en-US" smtClean="0"/>
              <a:t>7/29/2025</a:t>
            </a:fld>
            <a:endParaRPr lang="en-US" dirty="0"/>
          </a:p>
        </p:txBody>
      </p:sp>
      <p:sp>
        <p:nvSpPr>
          <p:cNvPr id="5" name="Footer Placeholder 3"/>
          <p:cNvSpPr>
            <a:spLocks noGrp="1"/>
          </p:cNvSpPr>
          <p:nvPr>
            <p:ph type="ftr" sz="quarter" idx="11"/>
          </p:nvPr>
        </p:nvSpPr>
        <p:spPr/>
        <p:txBody>
          <a:bodyPr/>
          <a:lstStyle/>
          <a:p>
            <a:r>
              <a:rPr lang="en-US"/>
              <a:t>Presentation title</a:t>
            </a:r>
            <a:endParaRPr lang="en-US" dirty="0"/>
          </a:p>
        </p:txBody>
      </p:sp>
      <p:sp>
        <p:nvSpPr>
          <p:cNvPr id="6" name="Slide Number Placeholder 4"/>
          <p:cNvSpPr>
            <a:spLocks noGrp="1"/>
          </p:cNvSpPr>
          <p:nvPr>
            <p:ph type="sldNum" sz="quarter" idx="12"/>
          </p:nvPr>
        </p:nvSpPr>
        <p:spPr/>
        <p:txBody>
          <a:bodyPr/>
          <a:lstStyle/>
          <a:p>
            <a:fld id="{D57F1E4F-1CFF-5643-939E-02111984F565}" type="slidenum">
              <a:rPr lang="en-US" smtClean="0"/>
              <a:pPr/>
              <a:t>‹#›</a:t>
            </a:fld>
            <a:endParaRPr lang="en-US" dirty="0"/>
          </a:p>
        </p:txBody>
      </p:sp>
      <p:pic>
        <p:nvPicPr>
          <p:cNvPr id="3" name="Graphic 11">
            <a:extLst>
              <a:ext uri="{FF2B5EF4-FFF2-40B4-BE49-F238E27FC236}">
                <a16:creationId xmlns:a16="http://schemas.microsoft.com/office/drawing/2014/main" id="{712D0761-49DB-F24F-6C58-B625DD12B1A3}"/>
              </a:ext>
              <a:ext uri="{C183D7F6-B498-43B3-948B-1728B52AA6E4}">
                <adec:decorative xmlns:adec="http://schemas.microsoft.com/office/drawing/2017/decorative" val="1"/>
              </a:ext>
            </a:extLst>
          </p:cNvPr>
          <p:cNvPicPr>
            <a:picLocks noChangeAspect="1"/>
          </p:cNvPicPr>
          <p:nvPr userDrawn="1"/>
        </p:nvPicPr>
        <p:blipFill rotWithShape="1">
          <a:blip r:embed="rId2" cstate="screen">
            <a:alphaModFix amt="35000"/>
            <a:duotone>
              <a:schemeClr val="accent5">
                <a:shade val="45000"/>
                <a:satMod val="135000"/>
              </a:schemeClr>
              <a:prstClr val="white"/>
            </a:duotone>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a:ext>
            </a:extLst>
          </a:blip>
          <a:srcRect t="-3352"/>
          <a:stretch/>
        </p:blipFill>
        <p:spPr>
          <a:xfrm>
            <a:off x="6634824" y="4335877"/>
            <a:ext cx="3617025" cy="2522123"/>
          </a:xfrm>
          <a:prstGeom prst="rect">
            <a:avLst/>
          </a:prstGeom>
        </p:spPr>
      </p:pic>
      <p:pic>
        <p:nvPicPr>
          <p:cNvPr id="4" name="Graphic 3">
            <a:extLst>
              <a:ext uri="{FF2B5EF4-FFF2-40B4-BE49-F238E27FC236}">
                <a16:creationId xmlns:a16="http://schemas.microsoft.com/office/drawing/2014/main" id="{9CAA1AC2-AD73-C218-1758-4EF4FEE281A4}"/>
              </a:ext>
              <a:ext uri="{C183D7F6-B498-43B3-948B-1728B52AA6E4}">
                <adec:decorative xmlns:adec="http://schemas.microsoft.com/office/drawing/2017/decorative" val="1"/>
              </a:ext>
            </a:extLst>
          </p:cNvPr>
          <p:cNvPicPr>
            <a:picLocks noChangeAspect="1"/>
          </p:cNvPicPr>
          <p:nvPr userDrawn="1"/>
        </p:nvPicPr>
        <p:blipFill rotWithShape="1">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l="12950" t="24936"/>
          <a:stretch/>
        </p:blipFill>
        <p:spPr>
          <a:xfrm>
            <a:off x="0" y="0"/>
            <a:ext cx="6136802" cy="5312533"/>
          </a:xfrm>
          <a:prstGeom prst="rect">
            <a:avLst/>
          </a:prstGeom>
        </p:spPr>
      </p:pic>
    </p:spTree>
    <p:extLst>
      <p:ext uri="{BB962C8B-B14F-4D97-AF65-F5344CB8AC3E}">
        <p14:creationId xmlns:p14="http://schemas.microsoft.com/office/powerpoint/2010/main" val="7881112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32CF485-28BA-4659-B624-AA1C49B2E30F}" type="datetime1">
              <a:rPr lang="en-US" smtClean="0"/>
              <a:t>7/29/2025</a:t>
            </a:fld>
            <a:endParaRPr lang="en-US" dirty="0"/>
          </a:p>
        </p:txBody>
      </p:sp>
      <p:sp>
        <p:nvSpPr>
          <p:cNvPr id="5" name="Footer Placeholder 2"/>
          <p:cNvSpPr>
            <a:spLocks noGrp="1"/>
          </p:cNvSpPr>
          <p:nvPr>
            <p:ph type="ftr" sz="quarter" idx="11"/>
          </p:nvPr>
        </p:nvSpPr>
        <p:spPr/>
        <p:txBody>
          <a:bodyPr/>
          <a:lstStyle/>
          <a:p>
            <a:r>
              <a:rPr lang="en-US"/>
              <a:t>Presentation title</a:t>
            </a:r>
            <a:endParaRPr lang="en-US" dirty="0"/>
          </a:p>
        </p:txBody>
      </p:sp>
      <p:sp>
        <p:nvSpPr>
          <p:cNvPr id="6" name="Slide Number Placeholder 3"/>
          <p:cNvSpPr>
            <a:spLocks noGrp="1"/>
          </p:cNvSpPr>
          <p:nvPr>
            <p:ph type="sldNum" sz="quarter" idx="12"/>
          </p:nvPr>
        </p:nvSpPr>
        <p:spPr/>
        <p:txBody>
          <a:bodyPr/>
          <a:lstStyle/>
          <a:p>
            <a:fld id="{D57F1E4F-1CFF-5643-939E-02111984F565}" type="slidenum">
              <a:rPr lang="en-US" smtClean="0"/>
              <a:pPr/>
              <a:t>‹#›</a:t>
            </a:fld>
            <a:endParaRPr lang="en-US" dirty="0"/>
          </a:p>
        </p:txBody>
      </p:sp>
    </p:spTree>
    <p:extLst>
      <p:ext uri="{BB962C8B-B14F-4D97-AF65-F5344CB8AC3E}">
        <p14:creationId xmlns:p14="http://schemas.microsoft.com/office/powerpoint/2010/main" val="3909129397"/>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432CF485-28BA-4659-B624-AA1C49B2E30F}" type="datetime1">
              <a:rPr lang="en-US" smtClean="0"/>
              <a:t>7/29/2025</a:t>
            </a:fld>
            <a:endParaRPr lang="en-US" dirty="0"/>
          </a:p>
        </p:txBody>
      </p:sp>
      <p:sp>
        <p:nvSpPr>
          <p:cNvPr id="5" name="Footer Placeholder 5"/>
          <p:cNvSpPr>
            <a:spLocks noGrp="1"/>
          </p:cNvSpPr>
          <p:nvPr>
            <p:ph type="ftr" sz="quarter" idx="11"/>
          </p:nvPr>
        </p:nvSpPr>
        <p:spPr/>
        <p:txBody>
          <a:bodyPr/>
          <a:lstStyle/>
          <a:p>
            <a:r>
              <a:rPr lang="en-US"/>
              <a:t>Presentation title</a:t>
            </a:r>
            <a:endParaRPr lang="en-US" dirty="0"/>
          </a:p>
        </p:txBody>
      </p:sp>
      <p:sp>
        <p:nvSpPr>
          <p:cNvPr id="6" name="Slide Number Placeholder 6"/>
          <p:cNvSpPr>
            <a:spLocks noGrp="1"/>
          </p:cNvSpPr>
          <p:nvPr>
            <p:ph type="sldNum" sz="quarter" idx="12"/>
          </p:nvPr>
        </p:nvSpPr>
        <p:spPr/>
        <p:txBody>
          <a:bodyPr/>
          <a:lstStyle/>
          <a:p>
            <a:fld id="{D57F1E4F-1CFF-5643-939E-02111984F565}" type="slidenum">
              <a:rPr lang="en-US" smtClean="0"/>
              <a:pPr/>
              <a:t>‹#›</a:t>
            </a:fld>
            <a:endParaRPr lang="en-US" dirty="0"/>
          </a:p>
        </p:txBody>
      </p:sp>
    </p:spTree>
    <p:extLst>
      <p:ext uri="{BB962C8B-B14F-4D97-AF65-F5344CB8AC3E}">
        <p14:creationId xmlns:p14="http://schemas.microsoft.com/office/powerpoint/2010/main" val="3527469818"/>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32CF485-28BA-4659-B624-AA1C49B2E30F}" type="datetime1">
              <a:rPr lang="en-US" smtClean="0"/>
              <a:t>7/29/2025</a:t>
            </a:fld>
            <a:endParaRPr lang="en-US" dirty="0"/>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pPr/>
              <a:t>‹#›</a:t>
            </a:fld>
            <a:endParaRPr lang="en-US" dirty="0"/>
          </a:p>
        </p:txBody>
      </p:sp>
    </p:spTree>
    <p:extLst>
      <p:ext uri="{BB962C8B-B14F-4D97-AF65-F5344CB8AC3E}">
        <p14:creationId xmlns:p14="http://schemas.microsoft.com/office/powerpoint/2010/main" val="3822911623"/>
      </p:ext>
    </p:extLst>
  </p:cSld>
  <p:clrMapOvr>
    <a:masterClrMapping/>
  </p:clrMapOvr>
  <p:hf hdr="0" ftr="0" dt="0"/>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5.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4.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image" Target="../media/image2.png"/><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30">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31">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32">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33">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32CF485-28BA-4659-B624-AA1C49B2E30F}" type="datetime1">
              <a:rPr lang="en-US" smtClean="0"/>
              <a:t>7/29/2025</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r>
              <a:rPr lang="en-US"/>
              <a:t>Presentation title</a:t>
            </a:r>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02111984F565}" type="slidenum">
              <a:rPr lang="en-US" smtClean="0"/>
              <a:pPr/>
              <a:t>‹#›</a:t>
            </a:fld>
            <a:endParaRPr lang="en-US" dirty="0"/>
          </a:p>
        </p:txBody>
      </p:sp>
      <p:sp>
        <p:nvSpPr>
          <p:cNvPr id="11" name="Rectangle 10">
            <a:extLst>
              <a:ext uri="{FF2B5EF4-FFF2-40B4-BE49-F238E27FC236}">
                <a16:creationId xmlns:a16="http://schemas.microsoft.com/office/drawing/2014/main" id="{7CDC5F78-EA54-8C66-8F0E-45661228E528}"/>
              </a:ext>
              <a:ext uri="{C183D7F6-B498-43B3-948B-1728B52AA6E4}">
                <adec:decorative xmlns:adec="http://schemas.microsoft.com/office/drawing/2017/decorative" val="1"/>
              </a:ext>
            </a:extLst>
          </p:cNvPr>
          <p:cNvSpPr/>
          <p:nvPr userDrawn="1"/>
        </p:nvSpPr>
        <p:spPr>
          <a:xfrm>
            <a:off x="0" y="0"/>
            <a:ext cx="12192000" cy="6858000"/>
          </a:xfrm>
          <a:prstGeom prst="rect">
            <a:avLst/>
          </a:prstGeom>
          <a:solidFill>
            <a:schemeClr val="accent5">
              <a:alpha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 name="Straight Connector 11">
            <a:extLst>
              <a:ext uri="{FF2B5EF4-FFF2-40B4-BE49-F238E27FC236}">
                <a16:creationId xmlns:a16="http://schemas.microsoft.com/office/drawing/2014/main" id="{BAE9A55F-19F0-C527-F049-2203B3376153}"/>
              </a:ext>
              <a:ext uri="{C183D7F6-B498-43B3-948B-1728B52AA6E4}">
                <adec:decorative xmlns:adec="http://schemas.microsoft.com/office/drawing/2017/decorative" val="1"/>
              </a:ext>
            </a:extLst>
          </p:cNvPr>
          <p:cNvCxnSpPr/>
          <p:nvPr userDrawn="1"/>
        </p:nvCxnSpPr>
        <p:spPr>
          <a:xfrm>
            <a:off x="11195957" y="295728"/>
            <a:ext cx="0" cy="6259437"/>
          </a:xfrm>
          <a:prstGeom prst="line">
            <a:avLst/>
          </a:prstGeom>
          <a:noFill/>
          <a:ln w="15875">
            <a:solidFill>
              <a:schemeClr val="accent5"/>
            </a:solidFill>
          </a:ln>
          <a:effectLst/>
        </p:spPr>
        <p:style>
          <a:lnRef idx="1">
            <a:schemeClr val="accent1"/>
          </a:lnRef>
          <a:fillRef idx="3">
            <a:schemeClr val="accent1"/>
          </a:fillRef>
          <a:effectRef idx="2">
            <a:schemeClr val="accent1"/>
          </a:effectRef>
          <a:fontRef idx="minor">
            <a:schemeClr val="lt1"/>
          </a:fontRef>
        </p:style>
      </p:cxnSp>
      <p:sp>
        <p:nvSpPr>
          <p:cNvPr id="13" name="Rectangle 12">
            <a:extLst>
              <a:ext uri="{FF2B5EF4-FFF2-40B4-BE49-F238E27FC236}">
                <a16:creationId xmlns:a16="http://schemas.microsoft.com/office/drawing/2014/main" id="{3E846FD6-3922-7048-C5EF-29B2CA8C9F06}"/>
              </a:ext>
              <a:ext uri="{C183D7F6-B498-43B3-948B-1728B52AA6E4}">
                <adec:decorative xmlns:adec="http://schemas.microsoft.com/office/drawing/2017/decorative" val="1"/>
              </a:ext>
            </a:extLst>
          </p:cNvPr>
          <p:cNvSpPr/>
          <p:nvPr userDrawn="1"/>
        </p:nvSpPr>
        <p:spPr>
          <a:xfrm>
            <a:off x="310243" y="288622"/>
            <a:ext cx="11582400" cy="6266543"/>
          </a:xfrm>
          <a:prstGeom prst="rect">
            <a:avLst/>
          </a:prstGeom>
          <a:noFill/>
          <a:ln w="15875">
            <a:solidFill>
              <a:schemeClr val="accent5"/>
            </a:solid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015850497"/>
      </p:ext>
    </p:extLst>
  </p:cSld>
  <p:clrMap bg1="dk1" tx1="lt1" bg2="dk2" tx2="lt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 id="2147483700" r:id="rId13"/>
    <p:sldLayoutId id="2147483701" r:id="rId14"/>
    <p:sldLayoutId id="2147483702" r:id="rId15"/>
    <p:sldLayoutId id="2147483703" r:id="rId16"/>
    <p:sldLayoutId id="2147483704" r:id="rId17"/>
    <p:sldLayoutId id="2147483705" r:id="rId18"/>
    <p:sldLayoutId id="2147483649" r:id="rId19"/>
    <p:sldLayoutId id="2147483656" r:id="rId20"/>
    <p:sldLayoutId id="2147483680" r:id="rId21"/>
    <p:sldLayoutId id="2147483677" r:id="rId22"/>
    <p:sldLayoutId id="2147483668" r:id="rId23"/>
    <p:sldLayoutId id="2147483686" r:id="rId24"/>
    <p:sldLayoutId id="2147483678" r:id="rId25"/>
    <p:sldLayoutId id="2147483671" r:id="rId26"/>
    <p:sldLayoutId id="2147483681" r:id="rId27"/>
    <p:sldLayoutId id="2147483682" r:id="rId28"/>
  </p:sldLayoutIdLst>
  <p:hf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xml"/><Relationship Id="rId1" Type="http://schemas.openxmlformats.org/officeDocument/2006/relationships/slideLayout" Target="../slideLayouts/slideLayout18.xml"/><Relationship Id="rId4" Type="http://schemas.openxmlformats.org/officeDocument/2006/relationships/image" Target="../media/image18.JPG"/></Relationships>
</file>

<file path=ppt/slides/_rels/slide3.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xml"/><Relationship Id="rId1" Type="http://schemas.openxmlformats.org/officeDocument/2006/relationships/slideLayout" Target="../slideLayouts/slideLayout18.xml"/><Relationship Id="rId4" Type="http://schemas.openxmlformats.org/officeDocument/2006/relationships/image" Target="../media/image20.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193C04B-6761-04E9-9F25-E406E4FD7200}"/>
              </a:ext>
            </a:extLst>
          </p:cNvPr>
          <p:cNvSpPr>
            <a:spLocks noGrp="1"/>
          </p:cNvSpPr>
          <p:nvPr>
            <p:ph type="title"/>
          </p:nvPr>
        </p:nvSpPr>
        <p:spPr>
          <a:xfrm>
            <a:off x="466890" y="367532"/>
            <a:ext cx="7228555" cy="790687"/>
          </a:xfrm>
        </p:spPr>
        <p:txBody>
          <a:bodyPr>
            <a:normAutofit fontScale="90000"/>
          </a:bodyPr>
          <a:lstStyle/>
          <a:p>
            <a:r>
              <a:rPr lang="en-US" b="1" dirty="0"/>
              <a:t>Findings</a:t>
            </a:r>
            <a:br>
              <a:rPr lang="en-US" b="1" dirty="0"/>
            </a:br>
            <a:endParaRPr lang="en-US" b="1" dirty="0"/>
          </a:p>
        </p:txBody>
      </p:sp>
      <p:sp>
        <p:nvSpPr>
          <p:cNvPr id="5" name="Slide Number Placeholder 4">
            <a:extLst>
              <a:ext uri="{FF2B5EF4-FFF2-40B4-BE49-F238E27FC236}">
                <a16:creationId xmlns:a16="http://schemas.microsoft.com/office/drawing/2014/main" id="{AE049183-CA69-9D21-B743-6E5B59757686}"/>
              </a:ext>
            </a:extLst>
          </p:cNvPr>
          <p:cNvSpPr>
            <a:spLocks noGrp="1"/>
          </p:cNvSpPr>
          <p:nvPr>
            <p:ph type="sldNum" sz="quarter" idx="12"/>
          </p:nvPr>
        </p:nvSpPr>
        <p:spPr/>
        <p:txBody>
          <a:bodyPr/>
          <a:lstStyle/>
          <a:p>
            <a:fld id="{D57F1E4F-1CFF-5643-939E-02111984F565}" type="slidenum">
              <a:rPr lang="en-US" smtClean="0"/>
              <a:pPr/>
              <a:t>1</a:t>
            </a:fld>
            <a:endParaRPr lang="en-US" dirty="0"/>
          </a:p>
        </p:txBody>
      </p:sp>
      <p:pic>
        <p:nvPicPr>
          <p:cNvPr id="11" name="Picture 10" descr="A table of dna samples&#10;&#10;AI-generated content may be incorrect.">
            <a:extLst>
              <a:ext uri="{FF2B5EF4-FFF2-40B4-BE49-F238E27FC236}">
                <a16:creationId xmlns:a16="http://schemas.microsoft.com/office/drawing/2014/main" id="{49709828-3ACE-03B3-5031-48FD6625A505}"/>
              </a:ext>
            </a:extLst>
          </p:cNvPr>
          <p:cNvPicPr>
            <a:picLocks noChangeAspect="1"/>
          </p:cNvPicPr>
          <p:nvPr/>
        </p:nvPicPr>
        <p:blipFill>
          <a:blip r:embed="rId2"/>
          <a:stretch>
            <a:fillRect/>
          </a:stretch>
        </p:blipFill>
        <p:spPr>
          <a:xfrm>
            <a:off x="6224511" y="507925"/>
            <a:ext cx="5223849" cy="5842150"/>
          </a:xfrm>
          <a:prstGeom prst="rect">
            <a:avLst/>
          </a:prstGeom>
        </p:spPr>
      </p:pic>
      <p:sp>
        <p:nvSpPr>
          <p:cNvPr id="14" name="TextBox 13">
            <a:extLst>
              <a:ext uri="{FF2B5EF4-FFF2-40B4-BE49-F238E27FC236}">
                <a16:creationId xmlns:a16="http://schemas.microsoft.com/office/drawing/2014/main" id="{39E28AEB-0D4B-4EEA-5F8C-6C09714F219F}"/>
              </a:ext>
            </a:extLst>
          </p:cNvPr>
          <p:cNvSpPr txBox="1"/>
          <p:nvPr/>
        </p:nvSpPr>
        <p:spPr>
          <a:xfrm>
            <a:off x="466890" y="5711245"/>
            <a:ext cx="3532936" cy="738664"/>
          </a:xfrm>
          <a:prstGeom prst="rect">
            <a:avLst/>
          </a:prstGeom>
          <a:noFill/>
        </p:spPr>
        <p:txBody>
          <a:bodyPr wrap="square">
            <a:spAutoFit/>
          </a:bodyPr>
          <a:lstStyle/>
          <a:p>
            <a:r>
              <a:rPr lang="en-US" sz="1400" dirty="0">
                <a:latin typeface="+mj-lt"/>
              </a:rPr>
              <a:t>Teeshyna Jhummun</a:t>
            </a:r>
          </a:p>
          <a:p>
            <a:r>
              <a:rPr lang="en-US" sz="1400" dirty="0">
                <a:latin typeface="+mj-lt"/>
              </a:rPr>
              <a:t>BSc Applied Biomedical Science Graduate</a:t>
            </a:r>
          </a:p>
        </p:txBody>
      </p:sp>
      <p:sp>
        <p:nvSpPr>
          <p:cNvPr id="15" name="TextBox 14">
            <a:extLst>
              <a:ext uri="{FF2B5EF4-FFF2-40B4-BE49-F238E27FC236}">
                <a16:creationId xmlns:a16="http://schemas.microsoft.com/office/drawing/2014/main" id="{C3DEA349-5851-BC86-D696-998353CDD125}"/>
              </a:ext>
            </a:extLst>
          </p:cNvPr>
          <p:cNvSpPr txBox="1"/>
          <p:nvPr/>
        </p:nvSpPr>
        <p:spPr>
          <a:xfrm>
            <a:off x="575530" y="1290379"/>
            <a:ext cx="5223849" cy="2862322"/>
          </a:xfrm>
          <a:prstGeom prst="rect">
            <a:avLst/>
          </a:prstGeom>
        </p:spPr>
        <p:style>
          <a:lnRef idx="2">
            <a:schemeClr val="accent5"/>
          </a:lnRef>
          <a:fillRef idx="1">
            <a:schemeClr val="lt1"/>
          </a:fillRef>
          <a:effectRef idx="0">
            <a:schemeClr val="accent5"/>
          </a:effectRef>
          <a:fontRef idx="minor">
            <a:schemeClr val="dk1"/>
          </a:fontRef>
        </p:style>
        <p:txBody>
          <a:bodyPr wrap="square">
            <a:spAutoFit/>
          </a:bodyPr>
          <a:lstStyle/>
          <a:p>
            <a:r>
              <a:rPr lang="en-US" sz="1200" dirty="0">
                <a:solidFill>
                  <a:schemeClr val="bg1"/>
                </a:solidFill>
                <a:latin typeface="+mj-lt"/>
              </a:rPr>
              <a:t>As part of my university dissertation in Bioinformatics, I carried out a differential methylation and gene expression analysis comparing Chronic Lymphocytic Leukaemia (CLL) patients with healthy controls. </a:t>
            </a:r>
          </a:p>
          <a:p>
            <a:endParaRPr lang="en-US" sz="1200" dirty="0">
              <a:solidFill>
                <a:schemeClr val="bg1"/>
              </a:solidFill>
              <a:latin typeface="+mj-lt"/>
            </a:endParaRPr>
          </a:p>
          <a:p>
            <a:r>
              <a:rPr lang="en-US" sz="1200" dirty="0">
                <a:solidFill>
                  <a:schemeClr val="bg1"/>
                </a:solidFill>
                <a:latin typeface="+mj-lt"/>
              </a:rPr>
              <a:t>The volcano plot highlights differentially methylated CpG sites between the two groups, while the heatmap visualises DMLs (Differentially Methylated Loci) linked to key genomic regions, showing clear separation between healthy and CLL samples. </a:t>
            </a:r>
          </a:p>
          <a:p>
            <a:endParaRPr lang="en-US" sz="1200" dirty="0">
              <a:solidFill>
                <a:schemeClr val="bg1"/>
              </a:solidFill>
              <a:latin typeface="+mj-lt"/>
            </a:endParaRPr>
          </a:p>
          <a:p>
            <a:r>
              <a:rPr lang="en-US" sz="1200" dirty="0">
                <a:solidFill>
                  <a:schemeClr val="bg1"/>
                </a:solidFill>
                <a:latin typeface="+mj-lt"/>
              </a:rPr>
              <a:t>A box plot illustrates differential gene expression for selected genes, and the Kaplan–Meier survival curve demonstrates the clinical relevance of one such gene by stratifying patients based on expression levels. Together, these visualisations provide insight into the epigenetic landscape of CLL.</a:t>
            </a:r>
          </a:p>
        </p:txBody>
      </p:sp>
      <p:sp>
        <p:nvSpPr>
          <p:cNvPr id="20" name="TextBox 19">
            <a:extLst>
              <a:ext uri="{FF2B5EF4-FFF2-40B4-BE49-F238E27FC236}">
                <a16:creationId xmlns:a16="http://schemas.microsoft.com/office/drawing/2014/main" id="{A6E902C9-B015-B868-2840-E73262282DA5}"/>
              </a:ext>
            </a:extLst>
          </p:cNvPr>
          <p:cNvSpPr txBox="1"/>
          <p:nvPr/>
        </p:nvSpPr>
        <p:spPr>
          <a:xfrm rot="19841232">
            <a:off x="5786374" y="2644065"/>
            <a:ext cx="5923918" cy="2215991"/>
          </a:xfrm>
          <a:prstGeom prst="rect">
            <a:avLst/>
          </a:prstGeom>
          <a:noFill/>
        </p:spPr>
        <p:txBody>
          <a:bodyPr wrap="square" rtlCol="0">
            <a:spAutoFit/>
          </a:bodyPr>
          <a:lstStyle/>
          <a:p>
            <a:pPr algn="ctr"/>
            <a:r>
              <a:rPr lang="en-US" sz="4000" b="1" dirty="0">
                <a:solidFill>
                  <a:srgbClr val="888888">
                    <a:alpha val="35000"/>
                  </a:srgbClr>
                </a:solidFill>
                <a:latin typeface="Calibri" panose="020F0502020204030204" pitchFamily="34" charset="0"/>
                <a:cs typeface="Calibri" panose="020F0502020204030204" pitchFamily="34" charset="0"/>
              </a:rPr>
              <a:t>© Teeshyna Jhummun 2025 –</a:t>
            </a:r>
          </a:p>
          <a:p>
            <a:pPr algn="ctr"/>
            <a:r>
              <a:rPr lang="en-US" sz="4000" b="1" dirty="0">
                <a:solidFill>
                  <a:srgbClr val="888888">
                    <a:alpha val="35000"/>
                  </a:srgbClr>
                </a:solidFill>
                <a:latin typeface="Calibri" panose="020F0502020204030204" pitchFamily="34" charset="0"/>
                <a:cs typeface="Calibri" panose="020F0502020204030204" pitchFamily="34" charset="0"/>
              </a:rPr>
              <a:t> Not for Reuse</a:t>
            </a:r>
          </a:p>
          <a:p>
            <a:endParaRPr lang="en-GB" dirty="0">
              <a:solidFill>
                <a:schemeClr val="tx1">
                  <a:alpha val="50000"/>
                </a:schemeClr>
              </a:solidFill>
            </a:endParaRPr>
          </a:p>
        </p:txBody>
      </p:sp>
    </p:spTree>
    <p:extLst>
      <p:ext uri="{BB962C8B-B14F-4D97-AF65-F5344CB8AC3E}">
        <p14:creationId xmlns:p14="http://schemas.microsoft.com/office/powerpoint/2010/main" val="35970270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209A7E-8F73-8A66-5C1E-61187CC70F66}"/>
            </a:ext>
          </a:extLst>
        </p:cNvPr>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FEC56AF6-0EF7-8594-A3AE-165D1A9BEC4F}"/>
              </a:ext>
            </a:extLst>
          </p:cNvPr>
          <p:cNvSpPr>
            <a:spLocks noGrp="1"/>
          </p:cNvSpPr>
          <p:nvPr>
            <p:ph type="sldNum" sz="quarter" idx="4"/>
          </p:nvPr>
        </p:nvSpPr>
        <p:spPr/>
        <p:txBody>
          <a:bodyPr/>
          <a:lstStyle/>
          <a:p>
            <a:fld id="{D57F1E4F-1CFF-5643-939E-02111984F565}" type="slidenum">
              <a:rPr lang="en-US" smtClean="0"/>
              <a:pPr/>
              <a:t>2</a:t>
            </a:fld>
            <a:endParaRPr lang="en-US" dirty="0"/>
          </a:p>
        </p:txBody>
      </p:sp>
      <p:pic>
        <p:nvPicPr>
          <p:cNvPr id="2" name="Picture 1" descr="A chart of a heat map&#10;&#10;AI-generated content may be incorrect.">
            <a:extLst>
              <a:ext uri="{FF2B5EF4-FFF2-40B4-BE49-F238E27FC236}">
                <a16:creationId xmlns:a16="http://schemas.microsoft.com/office/drawing/2014/main" id="{413FA86D-AB38-B255-EBF1-ECDE06781BF3}"/>
              </a:ext>
            </a:extLst>
          </p:cNvPr>
          <p:cNvPicPr>
            <a:picLocks noChangeAspect="1"/>
          </p:cNvPicPr>
          <p:nvPr/>
        </p:nvPicPr>
        <p:blipFill>
          <a:blip r:embed="rId3"/>
          <a:stretch>
            <a:fillRect/>
          </a:stretch>
        </p:blipFill>
        <p:spPr>
          <a:xfrm>
            <a:off x="6048732" y="1290614"/>
            <a:ext cx="5061953" cy="4330104"/>
          </a:xfrm>
          <a:prstGeom prst="rect">
            <a:avLst/>
          </a:prstGeom>
        </p:spPr>
      </p:pic>
      <p:pic>
        <p:nvPicPr>
          <p:cNvPr id="3" name="Picture 2" descr="A graph of a volcano&#10;&#10;AI-generated content may be incorrect.">
            <a:extLst>
              <a:ext uri="{FF2B5EF4-FFF2-40B4-BE49-F238E27FC236}">
                <a16:creationId xmlns:a16="http://schemas.microsoft.com/office/drawing/2014/main" id="{6A8CAE92-A12D-65B1-57CD-C5F7FEA88868}"/>
              </a:ext>
            </a:extLst>
          </p:cNvPr>
          <p:cNvPicPr>
            <a:picLocks noChangeAspect="1"/>
          </p:cNvPicPr>
          <p:nvPr/>
        </p:nvPicPr>
        <p:blipFill>
          <a:blip r:embed="rId4"/>
          <a:stretch>
            <a:fillRect/>
          </a:stretch>
        </p:blipFill>
        <p:spPr>
          <a:xfrm>
            <a:off x="499674" y="1266839"/>
            <a:ext cx="5154512" cy="4324322"/>
          </a:xfrm>
          <a:prstGeom prst="rect">
            <a:avLst/>
          </a:prstGeom>
        </p:spPr>
      </p:pic>
      <p:sp>
        <p:nvSpPr>
          <p:cNvPr id="8" name="TextBox 7">
            <a:extLst>
              <a:ext uri="{FF2B5EF4-FFF2-40B4-BE49-F238E27FC236}">
                <a16:creationId xmlns:a16="http://schemas.microsoft.com/office/drawing/2014/main" id="{C9F4D699-D7C1-FCEC-C309-FA1D2B2B81BF}"/>
              </a:ext>
            </a:extLst>
          </p:cNvPr>
          <p:cNvSpPr txBox="1"/>
          <p:nvPr/>
        </p:nvSpPr>
        <p:spPr>
          <a:xfrm>
            <a:off x="7686391" y="244305"/>
            <a:ext cx="3532936" cy="738664"/>
          </a:xfrm>
          <a:prstGeom prst="rect">
            <a:avLst/>
          </a:prstGeom>
          <a:noFill/>
        </p:spPr>
        <p:txBody>
          <a:bodyPr wrap="square">
            <a:spAutoFit/>
          </a:bodyPr>
          <a:lstStyle/>
          <a:p>
            <a:pPr algn="r"/>
            <a:r>
              <a:rPr lang="en-US" sz="1400" dirty="0">
                <a:latin typeface="+mj-lt"/>
              </a:rPr>
              <a:t>Teeshyna Jhummun</a:t>
            </a:r>
          </a:p>
          <a:p>
            <a:pPr algn="r"/>
            <a:r>
              <a:rPr lang="en-US" sz="1400" dirty="0">
                <a:latin typeface="+mj-lt"/>
              </a:rPr>
              <a:t>BSc Applied Biomedical Science Graduate</a:t>
            </a:r>
          </a:p>
        </p:txBody>
      </p:sp>
      <p:sp>
        <p:nvSpPr>
          <p:cNvPr id="9" name="TextBox 8">
            <a:extLst>
              <a:ext uri="{FF2B5EF4-FFF2-40B4-BE49-F238E27FC236}">
                <a16:creationId xmlns:a16="http://schemas.microsoft.com/office/drawing/2014/main" id="{53B3A2EC-7C79-52E5-2746-6DDD7137354A}"/>
              </a:ext>
            </a:extLst>
          </p:cNvPr>
          <p:cNvSpPr txBox="1"/>
          <p:nvPr/>
        </p:nvSpPr>
        <p:spPr>
          <a:xfrm rot="19841232">
            <a:off x="6159839" y="2494542"/>
            <a:ext cx="5497787" cy="2215991"/>
          </a:xfrm>
          <a:prstGeom prst="rect">
            <a:avLst/>
          </a:prstGeom>
          <a:noFill/>
        </p:spPr>
        <p:txBody>
          <a:bodyPr wrap="square" rtlCol="0">
            <a:spAutoFit/>
          </a:bodyPr>
          <a:lstStyle/>
          <a:p>
            <a:pPr algn="ctr"/>
            <a:r>
              <a:rPr lang="en-US" sz="4000" b="1" dirty="0">
                <a:solidFill>
                  <a:srgbClr val="888888">
                    <a:alpha val="35000"/>
                  </a:srgbClr>
                </a:solidFill>
                <a:latin typeface="Calibri" panose="020F0502020204030204" pitchFamily="34" charset="0"/>
                <a:cs typeface="Calibri" panose="020F0502020204030204" pitchFamily="34" charset="0"/>
              </a:rPr>
              <a:t>© Teeshyna Jhummun 2025 –</a:t>
            </a:r>
          </a:p>
          <a:p>
            <a:pPr algn="ctr"/>
            <a:r>
              <a:rPr lang="en-US" sz="4000" b="1" dirty="0">
                <a:solidFill>
                  <a:srgbClr val="888888">
                    <a:alpha val="35000"/>
                  </a:srgbClr>
                </a:solidFill>
                <a:latin typeface="Calibri" panose="020F0502020204030204" pitchFamily="34" charset="0"/>
                <a:cs typeface="Calibri" panose="020F0502020204030204" pitchFamily="34" charset="0"/>
              </a:rPr>
              <a:t> Not for Reuse</a:t>
            </a:r>
          </a:p>
          <a:p>
            <a:r>
              <a:rPr lang="en-GB" dirty="0">
                <a:solidFill>
                  <a:schemeClr val="tx1">
                    <a:alpha val="50000"/>
                  </a:schemeClr>
                </a:solidFill>
              </a:rPr>
              <a:t>\\\\\</a:t>
            </a:r>
          </a:p>
        </p:txBody>
      </p:sp>
      <p:sp>
        <p:nvSpPr>
          <p:cNvPr id="10" name="TextBox 9">
            <a:extLst>
              <a:ext uri="{FF2B5EF4-FFF2-40B4-BE49-F238E27FC236}">
                <a16:creationId xmlns:a16="http://schemas.microsoft.com/office/drawing/2014/main" id="{84E9EA0F-D20C-2ECB-67BC-A483CCFCDA0C}"/>
              </a:ext>
            </a:extLst>
          </p:cNvPr>
          <p:cNvSpPr txBox="1"/>
          <p:nvPr/>
        </p:nvSpPr>
        <p:spPr>
          <a:xfrm rot="19841232">
            <a:off x="346155" y="2390230"/>
            <a:ext cx="5923918" cy="2215991"/>
          </a:xfrm>
          <a:prstGeom prst="rect">
            <a:avLst/>
          </a:prstGeom>
          <a:noFill/>
        </p:spPr>
        <p:txBody>
          <a:bodyPr wrap="square" rtlCol="0">
            <a:spAutoFit/>
          </a:bodyPr>
          <a:lstStyle/>
          <a:p>
            <a:pPr algn="ctr"/>
            <a:r>
              <a:rPr lang="en-US" sz="4000" b="1" dirty="0">
                <a:solidFill>
                  <a:srgbClr val="888888">
                    <a:alpha val="35000"/>
                  </a:srgbClr>
                </a:solidFill>
                <a:latin typeface="Calibri" panose="020F0502020204030204" pitchFamily="34" charset="0"/>
                <a:cs typeface="Calibri" panose="020F0502020204030204" pitchFamily="34" charset="0"/>
              </a:rPr>
              <a:t>© Teeshyna Jhummun 2025 –</a:t>
            </a:r>
          </a:p>
          <a:p>
            <a:pPr algn="ctr"/>
            <a:r>
              <a:rPr lang="en-US" sz="4000" b="1" dirty="0">
                <a:solidFill>
                  <a:srgbClr val="888888">
                    <a:alpha val="35000"/>
                  </a:srgbClr>
                </a:solidFill>
                <a:latin typeface="Calibri" panose="020F0502020204030204" pitchFamily="34" charset="0"/>
                <a:cs typeface="Calibri" panose="020F0502020204030204" pitchFamily="34" charset="0"/>
              </a:rPr>
              <a:t> Not for Reuse</a:t>
            </a:r>
          </a:p>
          <a:p>
            <a:endParaRPr lang="en-GB" dirty="0">
              <a:solidFill>
                <a:schemeClr val="tx1">
                  <a:alpha val="50000"/>
                </a:schemeClr>
              </a:solidFill>
            </a:endParaRPr>
          </a:p>
        </p:txBody>
      </p:sp>
    </p:spTree>
    <p:extLst>
      <p:ext uri="{BB962C8B-B14F-4D97-AF65-F5344CB8AC3E}">
        <p14:creationId xmlns:p14="http://schemas.microsoft.com/office/powerpoint/2010/main" val="42324588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12453FBA-EC36-F4DC-A25A-453D9702D731}"/>
              </a:ext>
            </a:extLst>
          </p:cNvPr>
          <p:cNvSpPr>
            <a:spLocks noGrp="1"/>
          </p:cNvSpPr>
          <p:nvPr>
            <p:ph type="sldNum" sz="quarter" idx="4"/>
          </p:nvPr>
        </p:nvSpPr>
        <p:spPr/>
        <p:txBody>
          <a:bodyPr/>
          <a:lstStyle/>
          <a:p>
            <a:fld id="{D57F1E4F-1CFF-5643-939E-02111984F565}" type="slidenum">
              <a:rPr lang="en-US" smtClean="0"/>
              <a:pPr/>
              <a:t>3</a:t>
            </a:fld>
            <a:endParaRPr lang="en-US" dirty="0"/>
          </a:p>
        </p:txBody>
      </p:sp>
      <p:pic>
        <p:nvPicPr>
          <p:cNvPr id="4" name="Picture 3" descr="A comparison of a graph&#10;&#10;AI-generated content may be incorrect.">
            <a:extLst>
              <a:ext uri="{FF2B5EF4-FFF2-40B4-BE49-F238E27FC236}">
                <a16:creationId xmlns:a16="http://schemas.microsoft.com/office/drawing/2014/main" id="{2232E43F-DBF6-0FA6-37E0-31AA82C0648C}"/>
              </a:ext>
            </a:extLst>
          </p:cNvPr>
          <p:cNvPicPr>
            <a:picLocks noChangeAspect="1"/>
          </p:cNvPicPr>
          <p:nvPr/>
        </p:nvPicPr>
        <p:blipFill>
          <a:blip r:embed="rId3"/>
          <a:stretch>
            <a:fillRect/>
          </a:stretch>
        </p:blipFill>
        <p:spPr>
          <a:xfrm>
            <a:off x="483348" y="3316332"/>
            <a:ext cx="6515067" cy="3156786"/>
          </a:xfrm>
          <a:prstGeom prst="rect">
            <a:avLst/>
          </a:prstGeom>
        </p:spPr>
      </p:pic>
      <p:pic>
        <p:nvPicPr>
          <p:cNvPr id="5" name="Picture 4" descr="A group of boxes with different colored squares&#10;&#10;AI-generated content may be incorrect.">
            <a:extLst>
              <a:ext uri="{FF2B5EF4-FFF2-40B4-BE49-F238E27FC236}">
                <a16:creationId xmlns:a16="http://schemas.microsoft.com/office/drawing/2014/main" id="{1D5FA4D4-BEA8-5031-3247-D6A202554849}"/>
              </a:ext>
            </a:extLst>
          </p:cNvPr>
          <p:cNvPicPr>
            <a:picLocks noChangeAspect="1"/>
          </p:cNvPicPr>
          <p:nvPr/>
        </p:nvPicPr>
        <p:blipFill>
          <a:blip r:embed="rId4"/>
          <a:stretch>
            <a:fillRect/>
          </a:stretch>
        </p:blipFill>
        <p:spPr>
          <a:xfrm>
            <a:off x="483348" y="384882"/>
            <a:ext cx="6515068" cy="2838151"/>
          </a:xfrm>
          <a:prstGeom prst="rect">
            <a:avLst/>
          </a:prstGeom>
        </p:spPr>
      </p:pic>
      <p:sp>
        <p:nvSpPr>
          <p:cNvPr id="6" name="TextBox 5">
            <a:extLst>
              <a:ext uri="{FF2B5EF4-FFF2-40B4-BE49-F238E27FC236}">
                <a16:creationId xmlns:a16="http://schemas.microsoft.com/office/drawing/2014/main" id="{E79546E0-8626-5859-372D-A949634D6AF1}"/>
              </a:ext>
            </a:extLst>
          </p:cNvPr>
          <p:cNvSpPr txBox="1"/>
          <p:nvPr/>
        </p:nvSpPr>
        <p:spPr>
          <a:xfrm>
            <a:off x="7577749" y="384882"/>
            <a:ext cx="3532936" cy="738664"/>
          </a:xfrm>
          <a:prstGeom prst="rect">
            <a:avLst/>
          </a:prstGeom>
          <a:noFill/>
        </p:spPr>
        <p:txBody>
          <a:bodyPr wrap="square">
            <a:spAutoFit/>
          </a:bodyPr>
          <a:lstStyle/>
          <a:p>
            <a:pPr algn="r"/>
            <a:r>
              <a:rPr lang="en-US" sz="1400" dirty="0">
                <a:latin typeface="+mj-lt"/>
              </a:rPr>
              <a:t>Teeshyna Jhummun</a:t>
            </a:r>
          </a:p>
          <a:p>
            <a:pPr algn="r"/>
            <a:r>
              <a:rPr lang="en-US" sz="1400" dirty="0">
                <a:latin typeface="+mj-lt"/>
              </a:rPr>
              <a:t>BSc Applied Biomedical Science Graduate</a:t>
            </a:r>
          </a:p>
        </p:txBody>
      </p:sp>
      <p:sp>
        <p:nvSpPr>
          <p:cNvPr id="8" name="TextBox 7">
            <a:extLst>
              <a:ext uri="{FF2B5EF4-FFF2-40B4-BE49-F238E27FC236}">
                <a16:creationId xmlns:a16="http://schemas.microsoft.com/office/drawing/2014/main" id="{5BB86C56-AB6A-CE17-3B7E-DA8EAC7DF898}"/>
              </a:ext>
            </a:extLst>
          </p:cNvPr>
          <p:cNvSpPr txBox="1"/>
          <p:nvPr/>
        </p:nvSpPr>
        <p:spPr>
          <a:xfrm>
            <a:off x="5445657" y="6087519"/>
            <a:ext cx="4264183" cy="276999"/>
          </a:xfrm>
          <a:prstGeom prst="rect">
            <a:avLst/>
          </a:prstGeom>
          <a:noFill/>
        </p:spPr>
        <p:txBody>
          <a:bodyPr wrap="square">
            <a:spAutoFit/>
          </a:bodyPr>
          <a:lstStyle/>
          <a:p>
            <a:pPr algn="r"/>
            <a:r>
              <a:rPr lang="en-US" sz="1200" dirty="0">
                <a:latin typeface="+mj-lt"/>
              </a:rPr>
              <a:t>Kaplan-Meier – Survival Analysis </a:t>
            </a:r>
          </a:p>
        </p:txBody>
      </p:sp>
      <p:sp>
        <p:nvSpPr>
          <p:cNvPr id="9" name="TextBox 8">
            <a:extLst>
              <a:ext uri="{FF2B5EF4-FFF2-40B4-BE49-F238E27FC236}">
                <a16:creationId xmlns:a16="http://schemas.microsoft.com/office/drawing/2014/main" id="{81E90D01-CBF7-7733-62B4-071401A0C984}"/>
              </a:ext>
            </a:extLst>
          </p:cNvPr>
          <p:cNvSpPr txBox="1"/>
          <p:nvPr/>
        </p:nvSpPr>
        <p:spPr>
          <a:xfrm>
            <a:off x="6998415" y="2638258"/>
            <a:ext cx="4264183" cy="461665"/>
          </a:xfrm>
          <a:prstGeom prst="rect">
            <a:avLst/>
          </a:prstGeom>
          <a:noFill/>
        </p:spPr>
        <p:txBody>
          <a:bodyPr wrap="square">
            <a:spAutoFit/>
          </a:bodyPr>
          <a:lstStyle/>
          <a:p>
            <a:r>
              <a:rPr lang="en-US" sz="1200" dirty="0">
                <a:latin typeface="+mj-lt"/>
              </a:rPr>
              <a:t>Box-plot : showing expression of key genes against healthy and CLL patients</a:t>
            </a:r>
          </a:p>
        </p:txBody>
      </p:sp>
      <p:sp>
        <p:nvSpPr>
          <p:cNvPr id="11" name="TextBox 10">
            <a:extLst>
              <a:ext uri="{FF2B5EF4-FFF2-40B4-BE49-F238E27FC236}">
                <a16:creationId xmlns:a16="http://schemas.microsoft.com/office/drawing/2014/main" id="{2B8254A6-B2E5-9C12-9ED4-A347BECF5B15}"/>
              </a:ext>
            </a:extLst>
          </p:cNvPr>
          <p:cNvSpPr txBox="1"/>
          <p:nvPr/>
        </p:nvSpPr>
        <p:spPr>
          <a:xfrm>
            <a:off x="778921" y="764464"/>
            <a:ext cx="5923918" cy="2215991"/>
          </a:xfrm>
          <a:prstGeom prst="rect">
            <a:avLst/>
          </a:prstGeom>
          <a:noFill/>
        </p:spPr>
        <p:txBody>
          <a:bodyPr wrap="square" rtlCol="0">
            <a:spAutoFit/>
          </a:bodyPr>
          <a:lstStyle/>
          <a:p>
            <a:pPr algn="ctr"/>
            <a:r>
              <a:rPr lang="en-US" sz="4000" b="1" dirty="0">
                <a:solidFill>
                  <a:srgbClr val="888888">
                    <a:alpha val="35000"/>
                  </a:srgbClr>
                </a:solidFill>
                <a:latin typeface="Calibri" panose="020F0502020204030204" pitchFamily="34" charset="0"/>
                <a:cs typeface="Calibri" panose="020F0502020204030204" pitchFamily="34" charset="0"/>
              </a:rPr>
              <a:t>© Teeshyna Jhummun 2025 –</a:t>
            </a:r>
          </a:p>
          <a:p>
            <a:pPr algn="ctr"/>
            <a:r>
              <a:rPr lang="en-US" sz="4000" b="1" dirty="0">
                <a:solidFill>
                  <a:srgbClr val="888888">
                    <a:alpha val="35000"/>
                  </a:srgbClr>
                </a:solidFill>
                <a:latin typeface="Calibri" panose="020F0502020204030204" pitchFamily="34" charset="0"/>
                <a:cs typeface="Calibri" panose="020F0502020204030204" pitchFamily="34" charset="0"/>
              </a:rPr>
              <a:t> Not for Reuse</a:t>
            </a:r>
          </a:p>
          <a:p>
            <a:endParaRPr lang="en-GB" dirty="0">
              <a:solidFill>
                <a:schemeClr val="tx1">
                  <a:alpha val="50000"/>
                </a:schemeClr>
              </a:solidFill>
            </a:endParaRPr>
          </a:p>
        </p:txBody>
      </p:sp>
      <p:sp>
        <p:nvSpPr>
          <p:cNvPr id="12" name="TextBox 11">
            <a:extLst>
              <a:ext uri="{FF2B5EF4-FFF2-40B4-BE49-F238E27FC236}">
                <a16:creationId xmlns:a16="http://schemas.microsoft.com/office/drawing/2014/main" id="{6E99263B-0D57-CD63-F7A4-7AE3111F4664}"/>
              </a:ext>
            </a:extLst>
          </p:cNvPr>
          <p:cNvSpPr txBox="1"/>
          <p:nvPr/>
        </p:nvSpPr>
        <p:spPr>
          <a:xfrm>
            <a:off x="778921" y="4051345"/>
            <a:ext cx="5923918" cy="2215991"/>
          </a:xfrm>
          <a:prstGeom prst="rect">
            <a:avLst/>
          </a:prstGeom>
          <a:noFill/>
        </p:spPr>
        <p:txBody>
          <a:bodyPr wrap="square" rtlCol="0">
            <a:spAutoFit/>
          </a:bodyPr>
          <a:lstStyle/>
          <a:p>
            <a:pPr algn="ctr"/>
            <a:r>
              <a:rPr lang="en-US" sz="4000" b="1" dirty="0">
                <a:solidFill>
                  <a:srgbClr val="888888">
                    <a:alpha val="35000"/>
                  </a:srgbClr>
                </a:solidFill>
                <a:latin typeface="Calibri" panose="020F0502020204030204" pitchFamily="34" charset="0"/>
                <a:cs typeface="Calibri" panose="020F0502020204030204" pitchFamily="34" charset="0"/>
              </a:rPr>
              <a:t>© Teeshyna Jhummun 2025 –</a:t>
            </a:r>
          </a:p>
          <a:p>
            <a:pPr algn="ctr"/>
            <a:r>
              <a:rPr lang="en-US" sz="4000" b="1" dirty="0">
                <a:solidFill>
                  <a:srgbClr val="888888">
                    <a:alpha val="35000"/>
                  </a:srgbClr>
                </a:solidFill>
                <a:latin typeface="Calibri" panose="020F0502020204030204" pitchFamily="34" charset="0"/>
                <a:cs typeface="Calibri" panose="020F0502020204030204" pitchFamily="34" charset="0"/>
              </a:rPr>
              <a:t> Not for Reuse</a:t>
            </a:r>
          </a:p>
          <a:p>
            <a:endParaRPr lang="en-GB" dirty="0">
              <a:solidFill>
                <a:schemeClr val="tx1">
                  <a:alpha val="50000"/>
                </a:schemeClr>
              </a:solidFill>
            </a:endParaRPr>
          </a:p>
        </p:txBody>
      </p:sp>
    </p:spTree>
    <p:extLst>
      <p:ext uri="{BB962C8B-B14F-4D97-AF65-F5344CB8AC3E}">
        <p14:creationId xmlns:p14="http://schemas.microsoft.com/office/powerpoint/2010/main" val="157173701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AB3ADB7-DE74-4AAA-B54E-3DA3F0193F54}">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5FAF9574-7A06-4C8D-A3A0-6246119CBA90}">
  <ds:schemaRefs>
    <ds:schemaRef ds:uri="http://schemas.microsoft.com/sharepoint/v3/contenttype/forms"/>
  </ds:schemaRefs>
</ds:datastoreItem>
</file>

<file path=customXml/itemProps3.xml><?xml version="1.0" encoding="utf-8"?>
<ds:datastoreItem xmlns:ds="http://schemas.openxmlformats.org/officeDocument/2006/customXml" ds:itemID="{9CFA53FE-7FFB-4B01-8329-4A113349255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Ion</Template>
  <TotalTime>29</TotalTime>
  <Words>206</Words>
  <Application>Microsoft Office PowerPoint</Application>
  <PresentationFormat>Widescreen</PresentationFormat>
  <Paragraphs>30</Paragraphs>
  <Slides>3</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vt:i4>
      </vt:variant>
    </vt:vector>
  </HeadingPairs>
  <TitlesOfParts>
    <vt:vector size="9" baseType="lpstr">
      <vt:lpstr>Aptos</vt:lpstr>
      <vt:lpstr>Arial</vt:lpstr>
      <vt:lpstr>Calibri</vt:lpstr>
      <vt:lpstr>Century Gothic</vt:lpstr>
      <vt:lpstr>Wingdings 3</vt:lpstr>
      <vt:lpstr>Ion</vt:lpstr>
      <vt:lpstr>Findings </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Teeshyna Jhummun</dc:creator>
  <cp:lastModifiedBy>Teeshyna Jhummun</cp:lastModifiedBy>
  <cp:revision>1</cp:revision>
  <dcterms:created xsi:type="dcterms:W3CDTF">2025-07-29T16:03:21Z</dcterms:created>
  <dcterms:modified xsi:type="dcterms:W3CDTF">2025-07-29T16:32:31Z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